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86" r:id="rId4"/>
    <p:sldId id="257" r:id="rId5"/>
    <p:sldId id="277" r:id="rId6"/>
    <p:sldId id="289" r:id="rId7"/>
    <p:sldId id="288" r:id="rId8"/>
    <p:sldId id="278" r:id="rId9"/>
  </p:sldIdLst>
  <p:sldSz cx="6137275" cy="8099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F1"/>
    <a:srgbClr val="C3BEB9"/>
    <a:srgbClr val="D3CFCB"/>
    <a:srgbClr val="CCC1B8"/>
    <a:srgbClr val="DCD5CF"/>
    <a:srgbClr val="EBC6B3"/>
    <a:srgbClr val="E6B8CD"/>
    <a:srgbClr val="F0D5E1"/>
    <a:srgbClr val="F1E1E9"/>
    <a:srgbClr val="E5D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96" y="1325531"/>
            <a:ext cx="5216684" cy="2819800"/>
          </a:xfrm>
        </p:spPr>
        <p:txBody>
          <a:bodyPr anchor="b"/>
          <a:lstStyle>
            <a:lvl1pPr algn="ctr">
              <a:defRPr sz="40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160" y="4254073"/>
            <a:ext cx="4602956" cy="1955486"/>
          </a:xfrm>
        </p:spPr>
        <p:txBody>
          <a:bodyPr/>
          <a:lstStyle>
            <a:lvl1pPr marL="0" indent="0" algn="ctr">
              <a:buNone/>
              <a:defRPr sz="1611"/>
            </a:lvl1pPr>
            <a:lvl2pPr marL="306873" indent="0" algn="ctr">
              <a:buNone/>
              <a:defRPr sz="1342"/>
            </a:lvl2pPr>
            <a:lvl3pPr marL="613745" indent="0" algn="ctr">
              <a:buNone/>
              <a:defRPr sz="1208"/>
            </a:lvl3pPr>
            <a:lvl4pPr marL="920618" indent="0" algn="ctr">
              <a:buNone/>
              <a:defRPr sz="1074"/>
            </a:lvl4pPr>
            <a:lvl5pPr marL="1227491" indent="0" algn="ctr">
              <a:buNone/>
              <a:defRPr sz="1074"/>
            </a:lvl5pPr>
            <a:lvl6pPr marL="1534363" indent="0" algn="ctr">
              <a:buNone/>
              <a:defRPr sz="1074"/>
            </a:lvl6pPr>
            <a:lvl7pPr marL="1841236" indent="0" algn="ctr">
              <a:buNone/>
              <a:defRPr sz="1074"/>
            </a:lvl7pPr>
            <a:lvl8pPr marL="2148108" indent="0" algn="ctr">
              <a:buNone/>
              <a:defRPr sz="1074"/>
            </a:lvl8pPr>
            <a:lvl9pPr marL="2454981" indent="0" algn="ctr">
              <a:buNone/>
              <a:defRPr sz="107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98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4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988" y="431220"/>
            <a:ext cx="1323350" cy="6863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938" y="431220"/>
            <a:ext cx="3893334" cy="686388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51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6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41" y="2019234"/>
            <a:ext cx="5293400" cy="3369135"/>
          </a:xfrm>
        </p:spPr>
        <p:txBody>
          <a:bodyPr anchor="b"/>
          <a:lstStyle>
            <a:lvl1pPr>
              <a:defRPr sz="40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741" y="5420242"/>
            <a:ext cx="5293400" cy="1771749"/>
          </a:xfrm>
        </p:spPr>
        <p:txBody>
          <a:bodyPr/>
          <a:lstStyle>
            <a:lvl1pPr marL="0" indent="0">
              <a:buNone/>
              <a:defRPr sz="1611">
                <a:solidFill>
                  <a:schemeClr val="tx1"/>
                </a:solidFill>
              </a:defRPr>
            </a:lvl1pPr>
            <a:lvl2pPr marL="306873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2pPr>
            <a:lvl3pPr marL="61374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3pPr>
            <a:lvl4pPr marL="920618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4pPr>
            <a:lvl5pPr marL="1227491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5pPr>
            <a:lvl6pPr marL="1534363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6pPr>
            <a:lvl7pPr marL="1841236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7pPr>
            <a:lvl8pPr marL="2148108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8pPr>
            <a:lvl9pPr marL="2454981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0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938" y="2156097"/>
            <a:ext cx="2608342" cy="51390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995" y="2156097"/>
            <a:ext cx="2608342" cy="51390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74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7" y="431221"/>
            <a:ext cx="5293400" cy="156551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737" y="1985485"/>
            <a:ext cx="2596355" cy="973055"/>
          </a:xfrm>
        </p:spPr>
        <p:txBody>
          <a:bodyPr anchor="b"/>
          <a:lstStyle>
            <a:lvl1pPr marL="0" indent="0">
              <a:buNone/>
              <a:defRPr sz="1611" b="1"/>
            </a:lvl1pPr>
            <a:lvl2pPr marL="306873" indent="0">
              <a:buNone/>
              <a:defRPr sz="1342" b="1"/>
            </a:lvl2pPr>
            <a:lvl3pPr marL="613745" indent="0">
              <a:buNone/>
              <a:defRPr sz="1208" b="1"/>
            </a:lvl3pPr>
            <a:lvl4pPr marL="920618" indent="0">
              <a:buNone/>
              <a:defRPr sz="1074" b="1"/>
            </a:lvl4pPr>
            <a:lvl5pPr marL="1227491" indent="0">
              <a:buNone/>
              <a:defRPr sz="1074" b="1"/>
            </a:lvl5pPr>
            <a:lvl6pPr marL="1534363" indent="0">
              <a:buNone/>
              <a:defRPr sz="1074" b="1"/>
            </a:lvl6pPr>
            <a:lvl7pPr marL="1841236" indent="0">
              <a:buNone/>
              <a:defRPr sz="1074" b="1"/>
            </a:lvl7pPr>
            <a:lvl8pPr marL="2148108" indent="0">
              <a:buNone/>
              <a:defRPr sz="1074" b="1"/>
            </a:lvl8pPr>
            <a:lvl9pPr marL="2454981" indent="0">
              <a:buNone/>
              <a:defRPr sz="107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737" y="2958540"/>
            <a:ext cx="2596355" cy="435156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06996" y="1985485"/>
            <a:ext cx="2609141" cy="973055"/>
          </a:xfrm>
        </p:spPr>
        <p:txBody>
          <a:bodyPr anchor="b"/>
          <a:lstStyle>
            <a:lvl1pPr marL="0" indent="0">
              <a:buNone/>
              <a:defRPr sz="1611" b="1"/>
            </a:lvl1pPr>
            <a:lvl2pPr marL="306873" indent="0">
              <a:buNone/>
              <a:defRPr sz="1342" b="1"/>
            </a:lvl2pPr>
            <a:lvl3pPr marL="613745" indent="0">
              <a:buNone/>
              <a:defRPr sz="1208" b="1"/>
            </a:lvl3pPr>
            <a:lvl4pPr marL="920618" indent="0">
              <a:buNone/>
              <a:defRPr sz="1074" b="1"/>
            </a:lvl4pPr>
            <a:lvl5pPr marL="1227491" indent="0">
              <a:buNone/>
              <a:defRPr sz="1074" b="1"/>
            </a:lvl5pPr>
            <a:lvl6pPr marL="1534363" indent="0">
              <a:buNone/>
              <a:defRPr sz="1074" b="1"/>
            </a:lvl6pPr>
            <a:lvl7pPr marL="1841236" indent="0">
              <a:buNone/>
              <a:defRPr sz="1074" b="1"/>
            </a:lvl7pPr>
            <a:lvl8pPr marL="2148108" indent="0">
              <a:buNone/>
              <a:defRPr sz="1074" b="1"/>
            </a:lvl8pPr>
            <a:lvl9pPr marL="2454981" indent="0">
              <a:buNone/>
              <a:defRPr sz="107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06996" y="2958540"/>
            <a:ext cx="2609141" cy="435156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35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80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6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7" y="539962"/>
            <a:ext cx="1979431" cy="1889866"/>
          </a:xfrm>
        </p:spPr>
        <p:txBody>
          <a:bodyPr anchor="b"/>
          <a:lstStyle>
            <a:lvl1pPr>
              <a:defRPr sz="214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141" y="1166169"/>
            <a:ext cx="3106995" cy="5755841"/>
          </a:xfrm>
        </p:spPr>
        <p:txBody>
          <a:bodyPr/>
          <a:lstStyle>
            <a:lvl1pPr>
              <a:defRPr sz="2148"/>
            </a:lvl1pPr>
            <a:lvl2pPr>
              <a:defRPr sz="1879"/>
            </a:lvl2pPr>
            <a:lvl3pPr>
              <a:defRPr sz="1611"/>
            </a:lvl3pPr>
            <a:lvl4pPr>
              <a:defRPr sz="1342"/>
            </a:lvl4pPr>
            <a:lvl5pPr>
              <a:defRPr sz="1342"/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737" y="2429828"/>
            <a:ext cx="1979431" cy="4501556"/>
          </a:xfrm>
        </p:spPr>
        <p:txBody>
          <a:bodyPr/>
          <a:lstStyle>
            <a:lvl1pPr marL="0" indent="0">
              <a:buNone/>
              <a:defRPr sz="1074"/>
            </a:lvl1pPr>
            <a:lvl2pPr marL="306873" indent="0">
              <a:buNone/>
              <a:defRPr sz="940"/>
            </a:lvl2pPr>
            <a:lvl3pPr marL="613745" indent="0">
              <a:buNone/>
              <a:defRPr sz="805"/>
            </a:lvl3pPr>
            <a:lvl4pPr marL="920618" indent="0">
              <a:buNone/>
              <a:defRPr sz="671"/>
            </a:lvl4pPr>
            <a:lvl5pPr marL="1227491" indent="0">
              <a:buNone/>
              <a:defRPr sz="671"/>
            </a:lvl5pPr>
            <a:lvl6pPr marL="1534363" indent="0">
              <a:buNone/>
              <a:defRPr sz="671"/>
            </a:lvl6pPr>
            <a:lvl7pPr marL="1841236" indent="0">
              <a:buNone/>
              <a:defRPr sz="671"/>
            </a:lvl7pPr>
            <a:lvl8pPr marL="2148108" indent="0">
              <a:buNone/>
              <a:defRPr sz="671"/>
            </a:lvl8pPr>
            <a:lvl9pPr marL="2454981" indent="0">
              <a:buNone/>
              <a:defRPr sz="67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16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7" y="539962"/>
            <a:ext cx="1979431" cy="1889866"/>
          </a:xfrm>
        </p:spPr>
        <p:txBody>
          <a:bodyPr anchor="b"/>
          <a:lstStyle>
            <a:lvl1pPr>
              <a:defRPr sz="214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9141" y="1166169"/>
            <a:ext cx="3106995" cy="5755841"/>
          </a:xfrm>
        </p:spPr>
        <p:txBody>
          <a:bodyPr anchor="t"/>
          <a:lstStyle>
            <a:lvl1pPr marL="0" indent="0">
              <a:buNone/>
              <a:defRPr sz="2148"/>
            </a:lvl1pPr>
            <a:lvl2pPr marL="306873" indent="0">
              <a:buNone/>
              <a:defRPr sz="1879"/>
            </a:lvl2pPr>
            <a:lvl3pPr marL="613745" indent="0">
              <a:buNone/>
              <a:defRPr sz="1611"/>
            </a:lvl3pPr>
            <a:lvl4pPr marL="920618" indent="0">
              <a:buNone/>
              <a:defRPr sz="1342"/>
            </a:lvl4pPr>
            <a:lvl5pPr marL="1227491" indent="0">
              <a:buNone/>
              <a:defRPr sz="1342"/>
            </a:lvl5pPr>
            <a:lvl6pPr marL="1534363" indent="0">
              <a:buNone/>
              <a:defRPr sz="1342"/>
            </a:lvl6pPr>
            <a:lvl7pPr marL="1841236" indent="0">
              <a:buNone/>
              <a:defRPr sz="1342"/>
            </a:lvl7pPr>
            <a:lvl8pPr marL="2148108" indent="0">
              <a:buNone/>
              <a:defRPr sz="1342"/>
            </a:lvl8pPr>
            <a:lvl9pPr marL="2454981" indent="0">
              <a:buNone/>
              <a:defRPr sz="13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737" y="2429828"/>
            <a:ext cx="1979431" cy="4501556"/>
          </a:xfrm>
        </p:spPr>
        <p:txBody>
          <a:bodyPr/>
          <a:lstStyle>
            <a:lvl1pPr marL="0" indent="0">
              <a:buNone/>
              <a:defRPr sz="1074"/>
            </a:lvl1pPr>
            <a:lvl2pPr marL="306873" indent="0">
              <a:buNone/>
              <a:defRPr sz="940"/>
            </a:lvl2pPr>
            <a:lvl3pPr marL="613745" indent="0">
              <a:buNone/>
              <a:defRPr sz="805"/>
            </a:lvl3pPr>
            <a:lvl4pPr marL="920618" indent="0">
              <a:buNone/>
              <a:defRPr sz="671"/>
            </a:lvl4pPr>
            <a:lvl5pPr marL="1227491" indent="0">
              <a:buNone/>
              <a:defRPr sz="671"/>
            </a:lvl5pPr>
            <a:lvl6pPr marL="1534363" indent="0">
              <a:buNone/>
              <a:defRPr sz="671"/>
            </a:lvl6pPr>
            <a:lvl7pPr marL="1841236" indent="0">
              <a:buNone/>
              <a:defRPr sz="671"/>
            </a:lvl7pPr>
            <a:lvl8pPr marL="2148108" indent="0">
              <a:buNone/>
              <a:defRPr sz="671"/>
            </a:lvl8pPr>
            <a:lvl9pPr marL="2454981" indent="0">
              <a:buNone/>
              <a:defRPr sz="67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56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938" y="431221"/>
            <a:ext cx="5293400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938" y="2156097"/>
            <a:ext cx="5293400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938" y="7506969"/>
            <a:ext cx="1380887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96E4-C0A8-4C18-A764-29DD73FEF04D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973" y="7506969"/>
            <a:ext cx="2071330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450" y="7506969"/>
            <a:ext cx="1380887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5DF-5C84-4156-8DC3-4901FD19F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45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13745" rtl="0" eaLnBrk="1" latinLnBrk="0" hangingPunct="1">
        <a:lnSpc>
          <a:spcPct val="90000"/>
        </a:lnSpc>
        <a:spcBef>
          <a:spcPct val="0"/>
        </a:spcBef>
        <a:buNone/>
        <a:defRPr sz="29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436" indent="-153436" algn="l" defTabSz="613745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1pPr>
      <a:lvl2pPr marL="460309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2pPr>
      <a:lvl3pPr marL="767182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74054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380927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687800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994672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301545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608417" indent="-153436" algn="l" defTabSz="613745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6873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13745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20618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27491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34363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41236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48108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54981" algn="l" defTabSz="613745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8D92833-AD74-43EB-AE88-46A20933315C}"/>
              </a:ext>
            </a:extLst>
          </p:cNvPr>
          <p:cNvSpPr/>
          <p:nvPr/>
        </p:nvSpPr>
        <p:spPr>
          <a:xfrm>
            <a:off x="-1" y="452923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7C6B05D-BD3B-4712-A45F-AC78D740D8E7}"/>
              </a:ext>
            </a:extLst>
          </p:cNvPr>
          <p:cNvSpPr/>
          <p:nvPr/>
        </p:nvSpPr>
        <p:spPr>
          <a:xfrm>
            <a:off x="2" y="1568801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4480F1-ADF4-4B9D-A02A-43A972655F13}"/>
              </a:ext>
            </a:extLst>
          </p:cNvPr>
          <p:cNvSpPr/>
          <p:nvPr/>
        </p:nvSpPr>
        <p:spPr>
          <a:xfrm>
            <a:off x="-2" y="2684679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1BA366B-3F62-4B64-8BED-54AF23429DA5}"/>
              </a:ext>
            </a:extLst>
          </p:cNvPr>
          <p:cNvSpPr/>
          <p:nvPr/>
        </p:nvSpPr>
        <p:spPr>
          <a:xfrm>
            <a:off x="2" y="3800557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11A0874-DFA2-4697-B98D-F44E4B746283}"/>
              </a:ext>
            </a:extLst>
          </p:cNvPr>
          <p:cNvSpPr/>
          <p:nvPr/>
        </p:nvSpPr>
        <p:spPr>
          <a:xfrm>
            <a:off x="-3" y="4916435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E8CCF1E-7F0B-4CE7-A5B4-9BD0F5D57073}"/>
              </a:ext>
            </a:extLst>
          </p:cNvPr>
          <p:cNvSpPr/>
          <p:nvPr/>
        </p:nvSpPr>
        <p:spPr>
          <a:xfrm>
            <a:off x="2" y="6032313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259C5B0C-54AB-426E-9729-D725FB8ABF73}"/>
              </a:ext>
            </a:extLst>
          </p:cNvPr>
          <p:cNvSpPr/>
          <p:nvPr/>
        </p:nvSpPr>
        <p:spPr>
          <a:xfrm>
            <a:off x="2" y="7148191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BBB041CE-0433-4C0D-A137-FD8296BDAED4}"/>
              </a:ext>
            </a:extLst>
          </p:cNvPr>
          <p:cNvSpPr/>
          <p:nvPr/>
        </p:nvSpPr>
        <p:spPr>
          <a:xfrm>
            <a:off x="2486156" y="1336216"/>
            <a:ext cx="1164956" cy="1047330"/>
          </a:xfrm>
          <a:prstGeom prst="rect">
            <a:avLst/>
          </a:prstGeom>
          <a:solidFill>
            <a:srgbClr val="F7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4C8922-1A9A-46BD-A71F-91B850E8642C}"/>
              </a:ext>
            </a:extLst>
          </p:cNvPr>
          <p:cNvSpPr/>
          <p:nvPr/>
        </p:nvSpPr>
        <p:spPr>
          <a:xfrm>
            <a:off x="2534025" y="1398216"/>
            <a:ext cx="1069788" cy="923330"/>
          </a:xfrm>
          <a:prstGeom prst="rect">
            <a:avLst/>
          </a:prstGeom>
          <a:solidFill>
            <a:srgbClr val="F79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A4B667-29E6-4CE9-9F4B-01981B2DB853}"/>
              </a:ext>
            </a:extLst>
          </p:cNvPr>
          <p:cNvSpPr txBox="1"/>
          <p:nvPr/>
        </p:nvSpPr>
        <p:spPr>
          <a:xfrm>
            <a:off x="2592611" y="1398216"/>
            <a:ext cx="97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2A5E91-EA8C-4C1A-83FC-FE5F8733D73D}"/>
              </a:ext>
            </a:extLst>
          </p:cNvPr>
          <p:cNvSpPr txBox="1"/>
          <p:nvPr/>
        </p:nvSpPr>
        <p:spPr>
          <a:xfrm>
            <a:off x="1658288" y="2772795"/>
            <a:ext cx="2820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RAFAELA PEREIRA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0DFB25-07BB-4D0B-AE3E-C5E907F0AFA8}"/>
              </a:ext>
            </a:extLst>
          </p:cNvPr>
          <p:cNvSpPr txBox="1"/>
          <p:nvPr/>
        </p:nvSpPr>
        <p:spPr>
          <a:xfrm>
            <a:off x="1642820" y="3343271"/>
            <a:ext cx="282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79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B293F2-D555-4830-B8D5-CCEEBE767460}"/>
              </a:ext>
            </a:extLst>
          </p:cNvPr>
          <p:cNvSpPr txBox="1"/>
          <p:nvPr/>
        </p:nvSpPr>
        <p:spPr>
          <a:xfrm>
            <a:off x="1658288" y="3941027"/>
            <a:ext cx="282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FOCO, FORÇA E FÉ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D6E1AC0-9C99-46EE-AABA-04BFAC18B7A4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9F1D6BA-5670-4DCC-AD8F-215D09EC50E3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FE88A50-81FF-43A9-AA77-DC80CFAA1217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5024BE7-0AF2-4CC4-A864-983469F99002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9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5560334-9C6D-4B0A-8EDD-28EB6F0A0220}"/>
              </a:ext>
            </a:extLst>
          </p:cNvPr>
          <p:cNvSpPr/>
          <p:nvPr/>
        </p:nvSpPr>
        <p:spPr>
          <a:xfrm>
            <a:off x="0" y="0"/>
            <a:ext cx="6137275" cy="809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D6E1AC0-9C99-46EE-AABA-04BFAC18B7A4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9F1D6BA-5670-4DCC-AD8F-215D09EC50E3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FE88A50-81FF-43A9-AA77-DC80CFAA1217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5024BE7-0AF2-4CC4-A864-983469F99002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76A7FE75-B8A8-4C37-ACF7-6AB5D2750503}"/>
              </a:ext>
            </a:extLst>
          </p:cNvPr>
          <p:cNvSpPr/>
          <p:nvPr/>
        </p:nvSpPr>
        <p:spPr>
          <a:xfrm>
            <a:off x="1787766" y="2066763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D767D835-4912-4A3B-A059-FF8B8DA0E7FC}"/>
              </a:ext>
            </a:extLst>
          </p:cNvPr>
          <p:cNvSpPr/>
          <p:nvPr/>
        </p:nvSpPr>
        <p:spPr>
          <a:xfrm>
            <a:off x="4610534" y="-251671"/>
            <a:ext cx="2551769" cy="2485119"/>
          </a:xfrm>
          <a:prstGeom prst="flowChartConnector">
            <a:avLst/>
          </a:prstGeom>
          <a:solidFill>
            <a:srgbClr val="F6E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Conector 25">
            <a:extLst>
              <a:ext uri="{FF2B5EF4-FFF2-40B4-BE49-F238E27FC236}">
                <a16:creationId xmlns:a16="http://schemas.microsoft.com/office/drawing/2014/main" id="{CCD1C13B-2288-45FA-8EBB-5212CA758249}"/>
              </a:ext>
            </a:extLst>
          </p:cNvPr>
          <p:cNvSpPr/>
          <p:nvPr/>
        </p:nvSpPr>
        <p:spPr>
          <a:xfrm>
            <a:off x="4610534" y="2485119"/>
            <a:ext cx="2551769" cy="2485119"/>
          </a:xfrm>
          <a:prstGeom prst="flowChartConnector">
            <a:avLst/>
          </a:prstGeom>
          <a:solidFill>
            <a:srgbClr val="FD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9E40F0E6-AB2F-4593-8A19-E7CE3A5EBFFF}"/>
              </a:ext>
            </a:extLst>
          </p:cNvPr>
          <p:cNvSpPr/>
          <p:nvPr/>
        </p:nvSpPr>
        <p:spPr>
          <a:xfrm>
            <a:off x="5339147" y="5157831"/>
            <a:ext cx="2551769" cy="2485119"/>
          </a:xfrm>
          <a:prstGeom prst="flowChartConnector">
            <a:avLst/>
          </a:prstGeom>
          <a:solidFill>
            <a:srgbClr val="F6E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4CE16475-5121-4260-85FD-C51A97F9004E}"/>
              </a:ext>
            </a:extLst>
          </p:cNvPr>
          <p:cNvSpPr/>
          <p:nvPr/>
        </p:nvSpPr>
        <p:spPr>
          <a:xfrm>
            <a:off x="2301528" y="-1864143"/>
            <a:ext cx="2551769" cy="2485119"/>
          </a:xfrm>
          <a:prstGeom prst="flowChartConnector">
            <a:avLst/>
          </a:prstGeom>
          <a:solidFill>
            <a:srgbClr val="F9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C3A168E9-20BC-4548-BC02-DA4F23D65E24}"/>
              </a:ext>
            </a:extLst>
          </p:cNvPr>
          <p:cNvSpPr/>
          <p:nvPr/>
        </p:nvSpPr>
        <p:spPr>
          <a:xfrm>
            <a:off x="-395632" y="-1990675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62E272B4-DA80-438B-B333-DB3ADB595C46}"/>
              </a:ext>
            </a:extLst>
          </p:cNvPr>
          <p:cNvSpPr/>
          <p:nvPr/>
        </p:nvSpPr>
        <p:spPr>
          <a:xfrm>
            <a:off x="-1025028" y="549738"/>
            <a:ext cx="2551769" cy="2485119"/>
          </a:xfrm>
          <a:prstGeom prst="flowChartConnector">
            <a:avLst/>
          </a:prstGeom>
          <a:solidFill>
            <a:srgbClr val="FD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11849FA1-D8B1-4839-8933-3AD3A0293ABE}"/>
              </a:ext>
            </a:extLst>
          </p:cNvPr>
          <p:cNvSpPr/>
          <p:nvPr/>
        </p:nvSpPr>
        <p:spPr>
          <a:xfrm>
            <a:off x="-783786" y="3156019"/>
            <a:ext cx="2551769" cy="2485119"/>
          </a:xfrm>
          <a:prstGeom prst="flowChartConnector">
            <a:avLst/>
          </a:prstGeom>
          <a:solidFill>
            <a:srgbClr val="E6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Conector 33">
            <a:extLst>
              <a:ext uri="{FF2B5EF4-FFF2-40B4-BE49-F238E27FC236}">
                <a16:creationId xmlns:a16="http://schemas.microsoft.com/office/drawing/2014/main" id="{1E87777B-E24C-4AC9-B97A-F0B406E2FB04}"/>
              </a:ext>
            </a:extLst>
          </p:cNvPr>
          <p:cNvSpPr/>
          <p:nvPr/>
        </p:nvSpPr>
        <p:spPr>
          <a:xfrm>
            <a:off x="-649397" y="5817594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18455834-6579-48BF-A2AF-DDF2D43B1FFF}"/>
              </a:ext>
            </a:extLst>
          </p:cNvPr>
          <p:cNvSpPr/>
          <p:nvPr/>
        </p:nvSpPr>
        <p:spPr>
          <a:xfrm>
            <a:off x="2395485" y="5157831"/>
            <a:ext cx="2551769" cy="2485119"/>
          </a:xfrm>
          <a:prstGeom prst="flowChartConnector">
            <a:avLst/>
          </a:prstGeom>
          <a:solidFill>
            <a:srgbClr val="F9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Conector 37">
            <a:extLst>
              <a:ext uri="{FF2B5EF4-FFF2-40B4-BE49-F238E27FC236}">
                <a16:creationId xmlns:a16="http://schemas.microsoft.com/office/drawing/2014/main" id="{9437BEC5-5946-4C1C-AF01-C8FD3A810F89}"/>
              </a:ext>
            </a:extLst>
          </p:cNvPr>
          <p:cNvSpPr/>
          <p:nvPr/>
        </p:nvSpPr>
        <p:spPr>
          <a:xfrm>
            <a:off x="1346340" y="7830543"/>
            <a:ext cx="2551769" cy="2485119"/>
          </a:xfrm>
          <a:prstGeom prst="flowChartConnector">
            <a:avLst/>
          </a:prstGeom>
          <a:solidFill>
            <a:srgbClr val="E6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luxograma: Conector 39">
            <a:extLst>
              <a:ext uri="{FF2B5EF4-FFF2-40B4-BE49-F238E27FC236}">
                <a16:creationId xmlns:a16="http://schemas.microsoft.com/office/drawing/2014/main" id="{72CE5224-6610-4A9F-B885-75454EEE2BA2}"/>
              </a:ext>
            </a:extLst>
          </p:cNvPr>
          <p:cNvSpPr/>
          <p:nvPr/>
        </p:nvSpPr>
        <p:spPr>
          <a:xfrm>
            <a:off x="3899017" y="7642950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luxograma: Conector 41">
            <a:extLst>
              <a:ext uri="{FF2B5EF4-FFF2-40B4-BE49-F238E27FC236}">
                <a16:creationId xmlns:a16="http://schemas.microsoft.com/office/drawing/2014/main" id="{4C9100B1-CBBE-46F7-83B0-FBF074E0381B}"/>
              </a:ext>
            </a:extLst>
          </p:cNvPr>
          <p:cNvSpPr/>
          <p:nvPr/>
        </p:nvSpPr>
        <p:spPr>
          <a:xfrm>
            <a:off x="1701806" y="1256339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Conector 42">
            <a:extLst>
              <a:ext uri="{FF2B5EF4-FFF2-40B4-BE49-F238E27FC236}">
                <a16:creationId xmlns:a16="http://schemas.microsoft.com/office/drawing/2014/main" id="{50B26E55-2217-46D6-A1C4-37851C9783C0}"/>
              </a:ext>
            </a:extLst>
          </p:cNvPr>
          <p:cNvSpPr/>
          <p:nvPr/>
        </p:nvSpPr>
        <p:spPr>
          <a:xfrm>
            <a:off x="-1358576" y="-686154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Conector 46">
            <a:extLst>
              <a:ext uri="{FF2B5EF4-FFF2-40B4-BE49-F238E27FC236}">
                <a16:creationId xmlns:a16="http://schemas.microsoft.com/office/drawing/2014/main" id="{A752DF3D-B8D0-4E21-B226-2482AF914289}"/>
              </a:ext>
            </a:extLst>
          </p:cNvPr>
          <p:cNvSpPr/>
          <p:nvPr/>
        </p:nvSpPr>
        <p:spPr>
          <a:xfrm>
            <a:off x="-1088529" y="2053274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Conector 47">
            <a:extLst>
              <a:ext uri="{FF2B5EF4-FFF2-40B4-BE49-F238E27FC236}">
                <a16:creationId xmlns:a16="http://schemas.microsoft.com/office/drawing/2014/main" id="{8F945074-8542-4AEF-BCF1-263CCBEE7A9C}"/>
              </a:ext>
            </a:extLst>
          </p:cNvPr>
          <p:cNvSpPr/>
          <p:nvPr/>
        </p:nvSpPr>
        <p:spPr>
          <a:xfrm>
            <a:off x="4560994" y="2981563"/>
            <a:ext cx="2551769" cy="2485119"/>
          </a:xfrm>
          <a:prstGeom prst="flowChartConnector">
            <a:avLst/>
          </a:prstGeom>
          <a:noFill/>
          <a:ln>
            <a:solidFill>
              <a:srgbClr val="C3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62772573-5710-4BF3-BF6B-53E8A6CE5CE1}"/>
              </a:ext>
            </a:extLst>
          </p:cNvPr>
          <p:cNvSpPr/>
          <p:nvPr/>
        </p:nvSpPr>
        <p:spPr>
          <a:xfrm>
            <a:off x="756683" y="5077814"/>
            <a:ext cx="2551769" cy="2485119"/>
          </a:xfrm>
          <a:prstGeom prst="flowChartConnector">
            <a:avLst/>
          </a:prstGeom>
          <a:noFill/>
          <a:ln>
            <a:solidFill>
              <a:srgbClr val="E6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578C698C-B481-4C74-AEB5-BCDB86FC9950}"/>
              </a:ext>
            </a:extLst>
          </p:cNvPr>
          <p:cNvSpPr/>
          <p:nvPr/>
        </p:nvSpPr>
        <p:spPr>
          <a:xfrm>
            <a:off x="3794065" y="5694441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luxograma: Conector 50">
            <a:extLst>
              <a:ext uri="{FF2B5EF4-FFF2-40B4-BE49-F238E27FC236}">
                <a16:creationId xmlns:a16="http://schemas.microsoft.com/office/drawing/2014/main" id="{B2A11647-42E0-4E85-882F-44475112CB2A}"/>
              </a:ext>
            </a:extLst>
          </p:cNvPr>
          <p:cNvSpPr/>
          <p:nvPr/>
        </p:nvSpPr>
        <p:spPr>
          <a:xfrm>
            <a:off x="1892142" y="7596645"/>
            <a:ext cx="2551769" cy="2485119"/>
          </a:xfrm>
          <a:prstGeom prst="flowChartConnector">
            <a:avLst/>
          </a:prstGeom>
          <a:noFill/>
          <a:ln>
            <a:solidFill>
              <a:srgbClr val="CCC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luxograma: Conector 51">
            <a:extLst>
              <a:ext uri="{FF2B5EF4-FFF2-40B4-BE49-F238E27FC236}">
                <a16:creationId xmlns:a16="http://schemas.microsoft.com/office/drawing/2014/main" id="{94D847DA-76B5-40AB-88C7-EB5C0571930C}"/>
              </a:ext>
            </a:extLst>
          </p:cNvPr>
          <p:cNvSpPr/>
          <p:nvPr/>
        </p:nvSpPr>
        <p:spPr>
          <a:xfrm>
            <a:off x="-2082431" y="4899000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Conector 52">
            <a:extLst>
              <a:ext uri="{FF2B5EF4-FFF2-40B4-BE49-F238E27FC236}">
                <a16:creationId xmlns:a16="http://schemas.microsoft.com/office/drawing/2014/main" id="{6FE9D365-4264-4605-B79A-49DCD3EF8D3C}"/>
              </a:ext>
            </a:extLst>
          </p:cNvPr>
          <p:cNvSpPr/>
          <p:nvPr/>
        </p:nvSpPr>
        <p:spPr>
          <a:xfrm>
            <a:off x="-1041216" y="7487021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luxograma: Conector 53">
            <a:extLst>
              <a:ext uri="{FF2B5EF4-FFF2-40B4-BE49-F238E27FC236}">
                <a16:creationId xmlns:a16="http://schemas.microsoft.com/office/drawing/2014/main" id="{F4AB8ECA-579A-4045-8F33-FF3C5965D8B5}"/>
              </a:ext>
            </a:extLst>
          </p:cNvPr>
          <p:cNvSpPr/>
          <p:nvPr/>
        </p:nvSpPr>
        <p:spPr>
          <a:xfrm>
            <a:off x="4389075" y="405688"/>
            <a:ext cx="2551769" cy="2485119"/>
          </a:xfrm>
          <a:prstGeom prst="flowChartConnector">
            <a:avLst/>
          </a:prstGeom>
          <a:noFill/>
          <a:ln>
            <a:solidFill>
              <a:srgbClr val="F2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luxograma: Conector 54">
            <a:extLst>
              <a:ext uri="{FF2B5EF4-FFF2-40B4-BE49-F238E27FC236}">
                <a16:creationId xmlns:a16="http://schemas.microsoft.com/office/drawing/2014/main" id="{4C98F033-F2F3-46F2-9A1A-F9375106309B}"/>
              </a:ext>
            </a:extLst>
          </p:cNvPr>
          <p:cNvSpPr/>
          <p:nvPr/>
        </p:nvSpPr>
        <p:spPr>
          <a:xfrm>
            <a:off x="864970" y="-2146795"/>
            <a:ext cx="2551769" cy="2485119"/>
          </a:xfrm>
          <a:prstGeom prst="flowChartConnector">
            <a:avLst/>
          </a:prstGeom>
          <a:noFill/>
          <a:ln>
            <a:solidFill>
              <a:srgbClr val="E6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luxograma: Conector 55">
            <a:extLst>
              <a:ext uri="{FF2B5EF4-FFF2-40B4-BE49-F238E27FC236}">
                <a16:creationId xmlns:a16="http://schemas.microsoft.com/office/drawing/2014/main" id="{AD7F96BC-AB1D-4155-8156-3498FCB082AB}"/>
              </a:ext>
            </a:extLst>
          </p:cNvPr>
          <p:cNvSpPr/>
          <p:nvPr/>
        </p:nvSpPr>
        <p:spPr>
          <a:xfrm>
            <a:off x="3904214" y="-2237897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6C05B2F-0A13-4AC9-B4B9-2C6194A49449}"/>
              </a:ext>
            </a:extLst>
          </p:cNvPr>
          <p:cNvSpPr txBox="1"/>
          <p:nvPr/>
        </p:nvSpPr>
        <p:spPr>
          <a:xfrm>
            <a:off x="1882250" y="6951917"/>
            <a:ext cx="2571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A little sunshine" panose="02000603000000000000" pitchFamily="2" charset="0"/>
              </a:rPr>
              <a:t>Planner</a:t>
            </a:r>
          </a:p>
        </p:txBody>
      </p:sp>
    </p:spTree>
    <p:extLst>
      <p:ext uri="{BB962C8B-B14F-4D97-AF65-F5344CB8AC3E}">
        <p14:creationId xmlns:p14="http://schemas.microsoft.com/office/powerpoint/2010/main" val="147784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5560334-9C6D-4B0A-8EDD-28EB6F0A0220}"/>
              </a:ext>
            </a:extLst>
          </p:cNvPr>
          <p:cNvSpPr/>
          <p:nvPr/>
        </p:nvSpPr>
        <p:spPr>
          <a:xfrm>
            <a:off x="0" y="0"/>
            <a:ext cx="6137275" cy="809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D6E1AC0-9C99-46EE-AABA-04BFAC18B7A4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9F1D6BA-5670-4DCC-AD8F-215D09EC50E3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FE88A50-81FF-43A9-AA77-DC80CFAA1217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5024BE7-0AF2-4CC4-A864-983469F99002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76A7FE75-B8A8-4C37-ACF7-6AB5D2750503}"/>
              </a:ext>
            </a:extLst>
          </p:cNvPr>
          <p:cNvSpPr/>
          <p:nvPr/>
        </p:nvSpPr>
        <p:spPr>
          <a:xfrm>
            <a:off x="1767983" y="746812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D767D835-4912-4A3B-A059-FF8B8DA0E7FC}"/>
              </a:ext>
            </a:extLst>
          </p:cNvPr>
          <p:cNvSpPr/>
          <p:nvPr/>
        </p:nvSpPr>
        <p:spPr>
          <a:xfrm>
            <a:off x="4610534" y="-251671"/>
            <a:ext cx="2551769" cy="2485119"/>
          </a:xfrm>
          <a:prstGeom prst="flowChartConnector">
            <a:avLst/>
          </a:prstGeom>
          <a:solidFill>
            <a:srgbClr val="F6E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Conector 25">
            <a:extLst>
              <a:ext uri="{FF2B5EF4-FFF2-40B4-BE49-F238E27FC236}">
                <a16:creationId xmlns:a16="http://schemas.microsoft.com/office/drawing/2014/main" id="{CCD1C13B-2288-45FA-8EBB-5212CA758249}"/>
              </a:ext>
            </a:extLst>
          </p:cNvPr>
          <p:cNvSpPr/>
          <p:nvPr/>
        </p:nvSpPr>
        <p:spPr>
          <a:xfrm>
            <a:off x="4610534" y="2485119"/>
            <a:ext cx="2551769" cy="2485119"/>
          </a:xfrm>
          <a:prstGeom prst="flowChartConnector">
            <a:avLst/>
          </a:prstGeom>
          <a:solidFill>
            <a:srgbClr val="FD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9E40F0E6-AB2F-4593-8A19-E7CE3A5EBFFF}"/>
              </a:ext>
            </a:extLst>
          </p:cNvPr>
          <p:cNvSpPr/>
          <p:nvPr/>
        </p:nvSpPr>
        <p:spPr>
          <a:xfrm>
            <a:off x="5339147" y="5157831"/>
            <a:ext cx="2551769" cy="2485119"/>
          </a:xfrm>
          <a:prstGeom prst="flowChartConnector">
            <a:avLst/>
          </a:prstGeom>
          <a:solidFill>
            <a:srgbClr val="F6E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4CE16475-5121-4260-85FD-C51A97F9004E}"/>
              </a:ext>
            </a:extLst>
          </p:cNvPr>
          <p:cNvSpPr/>
          <p:nvPr/>
        </p:nvSpPr>
        <p:spPr>
          <a:xfrm>
            <a:off x="2301528" y="-1864143"/>
            <a:ext cx="2551769" cy="2485119"/>
          </a:xfrm>
          <a:prstGeom prst="flowChartConnector">
            <a:avLst/>
          </a:prstGeom>
          <a:solidFill>
            <a:srgbClr val="F9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C3A168E9-20BC-4548-BC02-DA4F23D65E24}"/>
              </a:ext>
            </a:extLst>
          </p:cNvPr>
          <p:cNvSpPr/>
          <p:nvPr/>
        </p:nvSpPr>
        <p:spPr>
          <a:xfrm>
            <a:off x="-395632" y="-1990675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62E272B4-DA80-438B-B333-DB3ADB595C46}"/>
              </a:ext>
            </a:extLst>
          </p:cNvPr>
          <p:cNvSpPr/>
          <p:nvPr/>
        </p:nvSpPr>
        <p:spPr>
          <a:xfrm>
            <a:off x="-1025028" y="549738"/>
            <a:ext cx="2551769" cy="2485119"/>
          </a:xfrm>
          <a:prstGeom prst="flowChartConnector">
            <a:avLst/>
          </a:prstGeom>
          <a:solidFill>
            <a:srgbClr val="FD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11849FA1-D8B1-4839-8933-3AD3A0293ABE}"/>
              </a:ext>
            </a:extLst>
          </p:cNvPr>
          <p:cNvSpPr/>
          <p:nvPr/>
        </p:nvSpPr>
        <p:spPr>
          <a:xfrm>
            <a:off x="-783786" y="3156019"/>
            <a:ext cx="2551769" cy="2485119"/>
          </a:xfrm>
          <a:prstGeom prst="flowChartConnector">
            <a:avLst/>
          </a:prstGeom>
          <a:solidFill>
            <a:srgbClr val="E6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Conector 33">
            <a:extLst>
              <a:ext uri="{FF2B5EF4-FFF2-40B4-BE49-F238E27FC236}">
                <a16:creationId xmlns:a16="http://schemas.microsoft.com/office/drawing/2014/main" id="{1E87777B-E24C-4AC9-B97A-F0B406E2FB04}"/>
              </a:ext>
            </a:extLst>
          </p:cNvPr>
          <p:cNvSpPr/>
          <p:nvPr/>
        </p:nvSpPr>
        <p:spPr>
          <a:xfrm>
            <a:off x="-649397" y="5817594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18455834-6579-48BF-A2AF-DDF2D43B1FFF}"/>
              </a:ext>
            </a:extLst>
          </p:cNvPr>
          <p:cNvSpPr/>
          <p:nvPr/>
        </p:nvSpPr>
        <p:spPr>
          <a:xfrm>
            <a:off x="2395485" y="5157831"/>
            <a:ext cx="2551769" cy="2485119"/>
          </a:xfrm>
          <a:prstGeom prst="flowChartConnector">
            <a:avLst/>
          </a:prstGeom>
          <a:solidFill>
            <a:srgbClr val="F9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Conector 37">
            <a:extLst>
              <a:ext uri="{FF2B5EF4-FFF2-40B4-BE49-F238E27FC236}">
                <a16:creationId xmlns:a16="http://schemas.microsoft.com/office/drawing/2014/main" id="{9437BEC5-5946-4C1C-AF01-C8FD3A810F89}"/>
              </a:ext>
            </a:extLst>
          </p:cNvPr>
          <p:cNvSpPr/>
          <p:nvPr/>
        </p:nvSpPr>
        <p:spPr>
          <a:xfrm>
            <a:off x="1346340" y="7830543"/>
            <a:ext cx="2551769" cy="2485119"/>
          </a:xfrm>
          <a:prstGeom prst="flowChartConnector">
            <a:avLst/>
          </a:prstGeom>
          <a:solidFill>
            <a:srgbClr val="E6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luxograma: Conector 39">
            <a:extLst>
              <a:ext uri="{FF2B5EF4-FFF2-40B4-BE49-F238E27FC236}">
                <a16:creationId xmlns:a16="http://schemas.microsoft.com/office/drawing/2014/main" id="{72CE5224-6610-4A9F-B885-75454EEE2BA2}"/>
              </a:ext>
            </a:extLst>
          </p:cNvPr>
          <p:cNvSpPr/>
          <p:nvPr/>
        </p:nvSpPr>
        <p:spPr>
          <a:xfrm>
            <a:off x="3899017" y="7642950"/>
            <a:ext cx="2551769" cy="2485119"/>
          </a:xfrm>
          <a:prstGeom prst="flowChartConnector">
            <a:avLst/>
          </a:prstGeom>
          <a:solidFill>
            <a:srgbClr val="EB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luxograma: Conector 41">
            <a:extLst>
              <a:ext uri="{FF2B5EF4-FFF2-40B4-BE49-F238E27FC236}">
                <a16:creationId xmlns:a16="http://schemas.microsoft.com/office/drawing/2014/main" id="{4C9100B1-CBBE-46F7-83B0-FBF074E0381B}"/>
              </a:ext>
            </a:extLst>
          </p:cNvPr>
          <p:cNvSpPr/>
          <p:nvPr/>
        </p:nvSpPr>
        <p:spPr>
          <a:xfrm>
            <a:off x="1191389" y="502059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Conector 42">
            <a:extLst>
              <a:ext uri="{FF2B5EF4-FFF2-40B4-BE49-F238E27FC236}">
                <a16:creationId xmlns:a16="http://schemas.microsoft.com/office/drawing/2014/main" id="{50B26E55-2217-46D6-A1C4-37851C9783C0}"/>
              </a:ext>
            </a:extLst>
          </p:cNvPr>
          <p:cNvSpPr/>
          <p:nvPr/>
        </p:nvSpPr>
        <p:spPr>
          <a:xfrm>
            <a:off x="-1358576" y="-686154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Conector 46">
            <a:extLst>
              <a:ext uri="{FF2B5EF4-FFF2-40B4-BE49-F238E27FC236}">
                <a16:creationId xmlns:a16="http://schemas.microsoft.com/office/drawing/2014/main" id="{A752DF3D-B8D0-4E21-B226-2482AF914289}"/>
              </a:ext>
            </a:extLst>
          </p:cNvPr>
          <p:cNvSpPr/>
          <p:nvPr/>
        </p:nvSpPr>
        <p:spPr>
          <a:xfrm>
            <a:off x="-1088529" y="2053274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Conector 47">
            <a:extLst>
              <a:ext uri="{FF2B5EF4-FFF2-40B4-BE49-F238E27FC236}">
                <a16:creationId xmlns:a16="http://schemas.microsoft.com/office/drawing/2014/main" id="{8F945074-8542-4AEF-BCF1-263CCBEE7A9C}"/>
              </a:ext>
            </a:extLst>
          </p:cNvPr>
          <p:cNvSpPr/>
          <p:nvPr/>
        </p:nvSpPr>
        <p:spPr>
          <a:xfrm>
            <a:off x="4560994" y="2981563"/>
            <a:ext cx="2551769" cy="2485119"/>
          </a:xfrm>
          <a:prstGeom prst="flowChartConnector">
            <a:avLst/>
          </a:prstGeom>
          <a:noFill/>
          <a:ln>
            <a:solidFill>
              <a:srgbClr val="C3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62772573-5710-4BF3-BF6B-53E8A6CE5CE1}"/>
              </a:ext>
            </a:extLst>
          </p:cNvPr>
          <p:cNvSpPr/>
          <p:nvPr/>
        </p:nvSpPr>
        <p:spPr>
          <a:xfrm>
            <a:off x="756683" y="5077814"/>
            <a:ext cx="2551769" cy="2485119"/>
          </a:xfrm>
          <a:prstGeom prst="flowChartConnector">
            <a:avLst/>
          </a:prstGeom>
          <a:noFill/>
          <a:ln>
            <a:solidFill>
              <a:srgbClr val="E6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578C698C-B481-4C74-AEB5-BCDB86FC9950}"/>
              </a:ext>
            </a:extLst>
          </p:cNvPr>
          <p:cNvSpPr/>
          <p:nvPr/>
        </p:nvSpPr>
        <p:spPr>
          <a:xfrm>
            <a:off x="3794065" y="5694441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luxograma: Conector 50">
            <a:extLst>
              <a:ext uri="{FF2B5EF4-FFF2-40B4-BE49-F238E27FC236}">
                <a16:creationId xmlns:a16="http://schemas.microsoft.com/office/drawing/2014/main" id="{B2A11647-42E0-4E85-882F-44475112CB2A}"/>
              </a:ext>
            </a:extLst>
          </p:cNvPr>
          <p:cNvSpPr/>
          <p:nvPr/>
        </p:nvSpPr>
        <p:spPr>
          <a:xfrm>
            <a:off x="1892142" y="7596645"/>
            <a:ext cx="2551769" cy="2485119"/>
          </a:xfrm>
          <a:prstGeom prst="flowChartConnector">
            <a:avLst/>
          </a:prstGeom>
          <a:noFill/>
          <a:ln>
            <a:solidFill>
              <a:srgbClr val="CCC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luxograma: Conector 51">
            <a:extLst>
              <a:ext uri="{FF2B5EF4-FFF2-40B4-BE49-F238E27FC236}">
                <a16:creationId xmlns:a16="http://schemas.microsoft.com/office/drawing/2014/main" id="{94D847DA-76B5-40AB-88C7-EB5C0571930C}"/>
              </a:ext>
            </a:extLst>
          </p:cNvPr>
          <p:cNvSpPr/>
          <p:nvPr/>
        </p:nvSpPr>
        <p:spPr>
          <a:xfrm>
            <a:off x="-2082431" y="4899000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Conector 52">
            <a:extLst>
              <a:ext uri="{FF2B5EF4-FFF2-40B4-BE49-F238E27FC236}">
                <a16:creationId xmlns:a16="http://schemas.microsoft.com/office/drawing/2014/main" id="{6FE9D365-4264-4605-B79A-49DCD3EF8D3C}"/>
              </a:ext>
            </a:extLst>
          </p:cNvPr>
          <p:cNvSpPr/>
          <p:nvPr/>
        </p:nvSpPr>
        <p:spPr>
          <a:xfrm>
            <a:off x="-1041216" y="7487021"/>
            <a:ext cx="2551769" cy="2485119"/>
          </a:xfrm>
          <a:prstGeom prst="flowChartConnector">
            <a:avLst/>
          </a:prstGeom>
          <a:noFill/>
          <a:ln>
            <a:solidFill>
              <a:srgbClr val="EBC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luxograma: Conector 53">
            <a:extLst>
              <a:ext uri="{FF2B5EF4-FFF2-40B4-BE49-F238E27FC236}">
                <a16:creationId xmlns:a16="http://schemas.microsoft.com/office/drawing/2014/main" id="{F4AB8ECA-579A-4045-8F33-FF3C5965D8B5}"/>
              </a:ext>
            </a:extLst>
          </p:cNvPr>
          <p:cNvSpPr/>
          <p:nvPr/>
        </p:nvSpPr>
        <p:spPr>
          <a:xfrm>
            <a:off x="4389075" y="405688"/>
            <a:ext cx="2551769" cy="2485119"/>
          </a:xfrm>
          <a:prstGeom prst="flowChartConnector">
            <a:avLst/>
          </a:prstGeom>
          <a:noFill/>
          <a:ln>
            <a:solidFill>
              <a:srgbClr val="F2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luxograma: Conector 54">
            <a:extLst>
              <a:ext uri="{FF2B5EF4-FFF2-40B4-BE49-F238E27FC236}">
                <a16:creationId xmlns:a16="http://schemas.microsoft.com/office/drawing/2014/main" id="{4C98F033-F2F3-46F2-9A1A-F9375106309B}"/>
              </a:ext>
            </a:extLst>
          </p:cNvPr>
          <p:cNvSpPr/>
          <p:nvPr/>
        </p:nvSpPr>
        <p:spPr>
          <a:xfrm>
            <a:off x="864970" y="-2146795"/>
            <a:ext cx="2551769" cy="2485119"/>
          </a:xfrm>
          <a:prstGeom prst="flowChartConnector">
            <a:avLst/>
          </a:prstGeom>
          <a:noFill/>
          <a:ln>
            <a:solidFill>
              <a:srgbClr val="E6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luxograma: Conector 55">
            <a:extLst>
              <a:ext uri="{FF2B5EF4-FFF2-40B4-BE49-F238E27FC236}">
                <a16:creationId xmlns:a16="http://schemas.microsoft.com/office/drawing/2014/main" id="{AD7F96BC-AB1D-4155-8156-3498FCB082AB}"/>
              </a:ext>
            </a:extLst>
          </p:cNvPr>
          <p:cNvSpPr/>
          <p:nvPr/>
        </p:nvSpPr>
        <p:spPr>
          <a:xfrm>
            <a:off x="3904214" y="-2237897"/>
            <a:ext cx="2551769" cy="2485119"/>
          </a:xfrm>
          <a:prstGeom prst="flowChartConnector">
            <a:avLst/>
          </a:prstGeom>
          <a:noFill/>
          <a:ln>
            <a:solidFill>
              <a:srgbClr val="CBC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6C05B2F-0A13-4AC9-B4B9-2C6194A49449}"/>
              </a:ext>
            </a:extLst>
          </p:cNvPr>
          <p:cNvSpPr txBox="1"/>
          <p:nvPr/>
        </p:nvSpPr>
        <p:spPr>
          <a:xfrm>
            <a:off x="1840783" y="3726958"/>
            <a:ext cx="257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A little sunshine" panose="02000603000000000000" pitchFamily="2" charset="0"/>
              </a:rPr>
              <a:t>Rafaela Pereira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  <a:ea typeface="A little sunshine" panose="02000603000000000000" pitchFamily="2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66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8D92833-AD74-43EB-AE88-46A20933315C}"/>
              </a:ext>
            </a:extLst>
          </p:cNvPr>
          <p:cNvSpPr/>
          <p:nvPr/>
        </p:nvSpPr>
        <p:spPr>
          <a:xfrm>
            <a:off x="-1" y="452923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7C6B05D-BD3B-4712-A45F-AC78D740D8E7}"/>
              </a:ext>
            </a:extLst>
          </p:cNvPr>
          <p:cNvSpPr/>
          <p:nvPr/>
        </p:nvSpPr>
        <p:spPr>
          <a:xfrm>
            <a:off x="2" y="1568801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4480F1-ADF4-4B9D-A02A-43A972655F13}"/>
              </a:ext>
            </a:extLst>
          </p:cNvPr>
          <p:cNvSpPr/>
          <p:nvPr/>
        </p:nvSpPr>
        <p:spPr>
          <a:xfrm>
            <a:off x="-2" y="2684679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1BA366B-3F62-4B64-8BED-54AF23429DA5}"/>
              </a:ext>
            </a:extLst>
          </p:cNvPr>
          <p:cNvSpPr/>
          <p:nvPr/>
        </p:nvSpPr>
        <p:spPr>
          <a:xfrm>
            <a:off x="2" y="3800557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11A0874-DFA2-4697-B98D-F44E4B746283}"/>
              </a:ext>
            </a:extLst>
          </p:cNvPr>
          <p:cNvSpPr/>
          <p:nvPr/>
        </p:nvSpPr>
        <p:spPr>
          <a:xfrm>
            <a:off x="-3" y="4916435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E8CCF1E-7F0B-4CE7-A5B4-9BD0F5D57073}"/>
              </a:ext>
            </a:extLst>
          </p:cNvPr>
          <p:cNvSpPr/>
          <p:nvPr/>
        </p:nvSpPr>
        <p:spPr>
          <a:xfrm>
            <a:off x="2" y="6032313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259C5B0C-54AB-426E-9729-D725FB8ABF73}"/>
              </a:ext>
            </a:extLst>
          </p:cNvPr>
          <p:cNvSpPr/>
          <p:nvPr/>
        </p:nvSpPr>
        <p:spPr>
          <a:xfrm>
            <a:off x="2" y="7148191"/>
            <a:ext cx="6137275" cy="557939"/>
          </a:xfrm>
          <a:prstGeom prst="rect">
            <a:avLst/>
          </a:prstGeom>
          <a:solidFill>
            <a:srgbClr val="F7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1FC775-C855-4200-9501-415A2BCEA3C4}"/>
              </a:ext>
            </a:extLst>
          </p:cNvPr>
          <p:cNvSpPr/>
          <p:nvPr/>
        </p:nvSpPr>
        <p:spPr>
          <a:xfrm>
            <a:off x="2066007" y="5952101"/>
            <a:ext cx="2005263" cy="718088"/>
          </a:xfrm>
          <a:prstGeom prst="rect">
            <a:avLst/>
          </a:prstGeom>
          <a:solidFill>
            <a:srgbClr val="F7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A50E35-F150-4640-9621-F97CE8FEF366}"/>
              </a:ext>
            </a:extLst>
          </p:cNvPr>
          <p:cNvSpPr/>
          <p:nvPr/>
        </p:nvSpPr>
        <p:spPr>
          <a:xfrm>
            <a:off x="2151531" y="6032311"/>
            <a:ext cx="1836483" cy="557938"/>
          </a:xfrm>
          <a:prstGeom prst="rect">
            <a:avLst/>
          </a:prstGeom>
          <a:solidFill>
            <a:srgbClr val="F79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44FB31-C3C4-439F-9876-7CBF45C84270}"/>
              </a:ext>
            </a:extLst>
          </p:cNvPr>
          <p:cNvSpPr txBox="1"/>
          <p:nvPr/>
        </p:nvSpPr>
        <p:spPr>
          <a:xfrm>
            <a:off x="2430129" y="6109994"/>
            <a:ext cx="127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P l a n n e r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B377214-EA5C-4329-A21C-88885FB26CE4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FBD15EC-40E8-428D-A2F4-D09392E2324B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A1ABD17-E766-4856-B65B-42907444BFC6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B5554CF-4A69-4441-924F-66B4BDFF63B6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9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C528C6-0E12-4B5C-939B-0A12825D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411"/>
            <a:ext cx="6142618" cy="38424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EDFE73-0F14-4C9F-89E0-122AB0F53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27" y="-1734461"/>
            <a:ext cx="6142613" cy="3842443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89475C4-8246-4B6E-9CDD-933E13955686}"/>
              </a:ext>
            </a:extLst>
          </p:cNvPr>
          <p:cNvCxnSpPr/>
          <p:nvPr/>
        </p:nvCxnSpPr>
        <p:spPr>
          <a:xfrm>
            <a:off x="2063578" y="6516451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945571-0669-462C-B1F1-7E15B2142EFA}"/>
              </a:ext>
            </a:extLst>
          </p:cNvPr>
          <p:cNvSpPr txBox="1"/>
          <p:nvPr/>
        </p:nvSpPr>
        <p:spPr>
          <a:xfrm>
            <a:off x="2372282" y="3913476"/>
            <a:ext cx="138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utumn in November" pitchFamily="2" charset="0"/>
                <a:ea typeface="A little sunshine" panose="02000603000000000000" pitchFamily="2" charset="0"/>
              </a:rPr>
              <a:t>2018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7FCC1C-A9A4-462D-AA92-5B649EA2D499}"/>
              </a:ext>
            </a:extLst>
          </p:cNvPr>
          <p:cNvSpPr txBox="1"/>
          <p:nvPr/>
        </p:nvSpPr>
        <p:spPr>
          <a:xfrm>
            <a:off x="2023558" y="3252486"/>
            <a:ext cx="208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Foco, Força e Fé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91CF84-B16E-41E8-83CF-24EB0E3CFEC8}"/>
              </a:ext>
            </a:extLst>
          </p:cNvPr>
          <p:cNvSpPr txBox="1"/>
          <p:nvPr/>
        </p:nvSpPr>
        <p:spPr>
          <a:xfrm>
            <a:off x="1408665" y="2606154"/>
            <a:ext cx="331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uttercup Sample" panose="02000503030000020003" pitchFamily="50" charset="0"/>
              </a:rPr>
              <a:t>Rafaela Pereira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7A5288E-AFFC-4B7A-8AD3-C1A4FD126A05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9B6B12E-20C1-45F3-ABB7-A00A62258983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5935724-0533-4AE1-A482-1E5456FE2EE5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C1614EE-65C7-443E-9468-782A2D29D59F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2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BA53A6-7FDC-42D9-82D7-F0654096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7275" cy="8099425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89475C4-8246-4B6E-9CDD-933E13955686}"/>
              </a:ext>
            </a:extLst>
          </p:cNvPr>
          <p:cNvCxnSpPr/>
          <p:nvPr/>
        </p:nvCxnSpPr>
        <p:spPr>
          <a:xfrm>
            <a:off x="2063578" y="6516451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945571-0669-462C-B1F1-7E15B2142EFA}"/>
              </a:ext>
            </a:extLst>
          </p:cNvPr>
          <p:cNvSpPr txBox="1"/>
          <p:nvPr/>
        </p:nvSpPr>
        <p:spPr>
          <a:xfrm>
            <a:off x="2164002" y="7053565"/>
            <a:ext cx="174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utumn in November" pitchFamily="2" charset="0"/>
                <a:ea typeface="A little sunshine" panose="02000603000000000000" pitchFamily="2" charset="0"/>
              </a:rPr>
              <a:t>Planner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9ACC972-3838-45CE-A7B8-69639BE157A9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746CC0D-7C32-45AF-A8C0-127B4C8B7B48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E85DA81-F1C8-4DD0-8602-1C60C731A8AB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42C70C7-98E3-4B6C-8B41-6F507ED6C142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" name="Imagem 275">
            <a:extLst>
              <a:ext uri="{FF2B5EF4-FFF2-40B4-BE49-F238E27FC236}">
                <a16:creationId xmlns:a16="http://schemas.microsoft.com/office/drawing/2014/main" id="{7CE2A945-AC64-4B1D-AE27-AC29F6E17A3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25" y="2060097"/>
            <a:ext cx="487722" cy="487722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1F1B9AC-335D-468E-ABDE-ECC6592A798D}"/>
              </a:ext>
            </a:extLst>
          </p:cNvPr>
          <p:cNvGrpSpPr/>
          <p:nvPr/>
        </p:nvGrpSpPr>
        <p:grpSpPr>
          <a:xfrm>
            <a:off x="0" y="-5244"/>
            <a:ext cx="6121088" cy="2941070"/>
            <a:chOff x="0" y="-5244"/>
            <a:chExt cx="6121088" cy="294107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FE7C35E-AC09-4CAA-82B3-2E2BEC3330B9}"/>
                </a:ext>
              </a:extLst>
            </p:cNvPr>
            <p:cNvGrpSpPr/>
            <p:nvPr/>
          </p:nvGrpSpPr>
          <p:grpSpPr>
            <a:xfrm>
              <a:off x="0" y="-5244"/>
              <a:ext cx="6121088" cy="2941070"/>
              <a:chOff x="0" y="-5244"/>
              <a:chExt cx="6121088" cy="2941070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EE1BC3F4-5BD5-4423-B777-669D512DD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05" y="22065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35BAB78D-4CE2-40FA-B952-53D1CEF79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301" y="717513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D9CEBE2A-D05C-4B57-ADBF-465183F88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7294" y="26581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8CB9B348-6F41-4954-8AC9-A2A2A6D2C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66" y="1556399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E70EBC3B-B5A6-4670-8DA9-500CF7691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918" y="125682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C76460BC-F7E9-409D-969D-4268186F9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361" y="35108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1F3783D9-CFA7-4186-A5C3-83C199C4F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28" y="2019866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8130E5D8-E464-47BC-9CB3-C594E98B2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615" y="15669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F8497333-E93F-4F23-841E-2C187B8BF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98" y="120523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299B42EA-8420-4048-A427-47FDCA460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028" y="96137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3B68317E-B2EB-4D31-B7EE-F8029DA38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504" y="2044121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4BF5D9E3-AFB8-4470-9277-693892B39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366" y="4927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F1AC8063-3F89-46AA-A3F9-DA79CA98B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889" y="2292840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5617443A-98C2-47F1-BBA7-3F87AF924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27" y="3510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FCDED2B7-E349-4516-BE1D-FDA6FE066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29" y="6513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3449FFA8-A63E-49EE-AD4A-B87EC6A37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8" y="75354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5EA3E3E4-ADC1-4AFF-9853-AC15ED203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460" y="754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EF869A2A-9462-41A7-A0EC-E93D88E17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089" y="42477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9" name="Imagem 38">
                <a:extLst>
                  <a:ext uri="{FF2B5EF4-FFF2-40B4-BE49-F238E27FC236}">
                    <a16:creationId xmlns:a16="http://schemas.microsoft.com/office/drawing/2014/main" id="{C8E34A7C-9BE3-43D1-B23B-778635D9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037" y="-52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0" name="Imagem 39">
                <a:extLst>
                  <a:ext uri="{FF2B5EF4-FFF2-40B4-BE49-F238E27FC236}">
                    <a16:creationId xmlns:a16="http://schemas.microsoft.com/office/drawing/2014/main" id="{D990D1A1-1DC0-4DB3-8707-C358D420D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767" y="93140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1" name="Imagem 40">
                <a:extLst>
                  <a:ext uri="{FF2B5EF4-FFF2-40B4-BE49-F238E27FC236}">
                    <a16:creationId xmlns:a16="http://schemas.microsoft.com/office/drawing/2014/main" id="{68D711F0-FC10-49CF-8A38-E2F6ACA80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4704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2" name="Imagem 41">
                <a:extLst>
                  <a:ext uri="{FF2B5EF4-FFF2-40B4-BE49-F238E27FC236}">
                    <a16:creationId xmlns:a16="http://schemas.microsoft.com/office/drawing/2014/main" id="{C3753113-E396-4295-AC26-744C913AB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1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3" name="Imagem 42">
                <a:extLst>
                  <a:ext uri="{FF2B5EF4-FFF2-40B4-BE49-F238E27FC236}">
                    <a16:creationId xmlns:a16="http://schemas.microsoft.com/office/drawing/2014/main" id="{989D1582-1185-4AE2-B813-67A33D4EE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24" y="2258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4" name="Imagem 43">
                <a:extLst>
                  <a:ext uri="{FF2B5EF4-FFF2-40B4-BE49-F238E27FC236}">
                    <a16:creationId xmlns:a16="http://schemas.microsoft.com/office/drawing/2014/main" id="{41C58FDC-CE77-421C-A125-7EBC58AE2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922" y="264621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5" name="Imagem 44">
                <a:extLst>
                  <a:ext uri="{FF2B5EF4-FFF2-40B4-BE49-F238E27FC236}">
                    <a16:creationId xmlns:a16="http://schemas.microsoft.com/office/drawing/2014/main" id="{CDB7BE2D-7DF3-4782-8713-87041D3F8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08" y="11023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6" name="Imagem 45">
                <a:extLst>
                  <a:ext uri="{FF2B5EF4-FFF2-40B4-BE49-F238E27FC236}">
                    <a16:creationId xmlns:a16="http://schemas.microsoft.com/office/drawing/2014/main" id="{ABE3C1CC-D3EA-4C1A-9ACE-3D625C9AB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557" y="1491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7" name="Imagem 46">
                <a:extLst>
                  <a:ext uri="{FF2B5EF4-FFF2-40B4-BE49-F238E27FC236}">
                    <a16:creationId xmlns:a16="http://schemas.microsoft.com/office/drawing/2014/main" id="{96AEA38E-7875-44B2-900D-813FA85CE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476" y="145979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8" name="Imagem 47">
                <a:extLst>
                  <a:ext uri="{FF2B5EF4-FFF2-40B4-BE49-F238E27FC236}">
                    <a16:creationId xmlns:a16="http://schemas.microsoft.com/office/drawing/2014/main" id="{261CD8DD-76F7-41E1-AE66-96A7534E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13261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49" name="Imagem 48">
                <a:extLst>
                  <a:ext uri="{FF2B5EF4-FFF2-40B4-BE49-F238E27FC236}">
                    <a16:creationId xmlns:a16="http://schemas.microsoft.com/office/drawing/2014/main" id="{592F9BD8-F3B5-4917-B11A-C99655D2A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301" y="189569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0" name="Imagem 49">
                <a:extLst>
                  <a:ext uri="{FF2B5EF4-FFF2-40B4-BE49-F238E27FC236}">
                    <a16:creationId xmlns:a16="http://schemas.microsoft.com/office/drawing/2014/main" id="{DCD910DC-3BA5-4066-97D4-72D0C68D4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87" y="58495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1" name="Imagem 50">
                <a:extLst>
                  <a:ext uri="{FF2B5EF4-FFF2-40B4-BE49-F238E27FC236}">
                    <a16:creationId xmlns:a16="http://schemas.microsoft.com/office/drawing/2014/main" id="{18068945-EA4D-405D-9B37-D8E2C56E8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214" y="149806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2" name="Imagem 51">
                <a:extLst>
                  <a:ext uri="{FF2B5EF4-FFF2-40B4-BE49-F238E27FC236}">
                    <a16:creationId xmlns:a16="http://schemas.microsoft.com/office/drawing/2014/main" id="{4DF7E527-9EB5-49D0-9CA8-03C9C7994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059" y="16200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3" name="Imagem 52">
                <a:extLst>
                  <a:ext uri="{FF2B5EF4-FFF2-40B4-BE49-F238E27FC236}">
                    <a16:creationId xmlns:a16="http://schemas.microsoft.com/office/drawing/2014/main" id="{404F00CC-51FA-4F83-918C-4B3E6F680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6908" y="96137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4" name="Imagem 53">
                <a:extLst>
                  <a:ext uri="{FF2B5EF4-FFF2-40B4-BE49-F238E27FC236}">
                    <a16:creationId xmlns:a16="http://schemas.microsoft.com/office/drawing/2014/main" id="{D1DF3334-C7F1-44D8-B87C-113627045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610" y="168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5" name="Imagem 54">
                <a:extLst>
                  <a:ext uri="{FF2B5EF4-FFF2-40B4-BE49-F238E27FC236}">
                    <a16:creationId xmlns:a16="http://schemas.microsoft.com/office/drawing/2014/main" id="{255BFA5B-A458-413A-8171-F29D20E66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40" y="34634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6" name="Imagem 55">
                <a:extLst>
                  <a:ext uri="{FF2B5EF4-FFF2-40B4-BE49-F238E27FC236}">
                    <a16:creationId xmlns:a16="http://schemas.microsoft.com/office/drawing/2014/main" id="{B0642146-777F-471E-BF1F-B57CC4C4E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03" y="154482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7" name="Imagem 56">
                <a:extLst>
                  <a:ext uri="{FF2B5EF4-FFF2-40B4-BE49-F238E27FC236}">
                    <a16:creationId xmlns:a16="http://schemas.microsoft.com/office/drawing/2014/main" id="{34A1288A-9BC8-4793-AE26-D5ADE7D1D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88030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id="{BD2E7D29-3AEF-4729-91F0-17F0FB542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034" y="90725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59" name="Imagem 58">
                <a:extLst>
                  <a:ext uri="{FF2B5EF4-FFF2-40B4-BE49-F238E27FC236}">
                    <a16:creationId xmlns:a16="http://schemas.microsoft.com/office/drawing/2014/main" id="{CA88CF0D-FCBB-44B8-9457-4BD89E023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739" y="3300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0" name="Imagem 59">
                <a:extLst>
                  <a:ext uri="{FF2B5EF4-FFF2-40B4-BE49-F238E27FC236}">
                    <a16:creationId xmlns:a16="http://schemas.microsoft.com/office/drawing/2014/main" id="{544343CE-9872-41D6-9B2F-CA01AFEA3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764" y="9648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1" name="Imagem 60">
                <a:extLst>
                  <a:ext uri="{FF2B5EF4-FFF2-40B4-BE49-F238E27FC236}">
                    <a16:creationId xmlns:a16="http://schemas.microsoft.com/office/drawing/2014/main" id="{38D9E837-45BF-4DB6-BF16-0BCECBA7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363" y="18602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0B1941E7-F45F-45AB-A150-E98F0D0C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870" y="12568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3" name="Imagem 62">
                <a:extLst>
                  <a:ext uri="{FF2B5EF4-FFF2-40B4-BE49-F238E27FC236}">
                    <a16:creationId xmlns:a16="http://schemas.microsoft.com/office/drawing/2014/main" id="{88358A6A-5853-4AE7-9921-04CEB5789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090" y="19222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4" name="Imagem 63">
                <a:extLst>
                  <a:ext uri="{FF2B5EF4-FFF2-40B4-BE49-F238E27FC236}">
                    <a16:creationId xmlns:a16="http://schemas.microsoft.com/office/drawing/2014/main" id="{E674975B-630F-445A-93A6-064BC9765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7216" y="18681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5" name="Imagem 64">
                <a:extLst>
                  <a:ext uri="{FF2B5EF4-FFF2-40B4-BE49-F238E27FC236}">
                    <a16:creationId xmlns:a16="http://schemas.microsoft.com/office/drawing/2014/main" id="{F86DA7B5-5852-4737-9B21-EC7EE9092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946" y="192574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6" name="Imagem 65">
                <a:extLst>
                  <a:ext uri="{FF2B5EF4-FFF2-40B4-BE49-F238E27FC236}">
                    <a16:creationId xmlns:a16="http://schemas.microsoft.com/office/drawing/2014/main" id="{0851A562-5E7A-4F04-9172-B3C1AF330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221" y="11223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7" name="Imagem 66">
                <a:extLst>
                  <a:ext uri="{FF2B5EF4-FFF2-40B4-BE49-F238E27FC236}">
                    <a16:creationId xmlns:a16="http://schemas.microsoft.com/office/drawing/2014/main" id="{342B3F5A-17B7-478C-A148-1A1DC36F7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842" y="16224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8" name="Imagem 67">
                <a:extLst>
                  <a:ext uri="{FF2B5EF4-FFF2-40B4-BE49-F238E27FC236}">
                    <a16:creationId xmlns:a16="http://schemas.microsoft.com/office/drawing/2014/main" id="{64DAF4E2-729E-4916-AABA-4AE07633C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72" y="16800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69" name="Imagem 68">
                <a:extLst>
                  <a:ext uri="{FF2B5EF4-FFF2-40B4-BE49-F238E27FC236}">
                    <a16:creationId xmlns:a16="http://schemas.microsoft.com/office/drawing/2014/main" id="{0B6E9807-5EE4-401B-8597-13E97EEF8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5911" y="51875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id="{9DC9AAAE-D9DE-42DD-ABB7-574759A44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589" y="102537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1" name="Imagem 70">
                <a:extLst>
                  <a:ext uri="{FF2B5EF4-FFF2-40B4-BE49-F238E27FC236}">
                    <a16:creationId xmlns:a16="http://schemas.microsoft.com/office/drawing/2014/main" id="{051F847C-90A8-4D9C-9CC1-0896B29CF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538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2" name="Imagem 71">
                <a:extLst>
                  <a:ext uri="{FF2B5EF4-FFF2-40B4-BE49-F238E27FC236}">
                    <a16:creationId xmlns:a16="http://schemas.microsoft.com/office/drawing/2014/main" id="{3D0D882A-A10A-4AE5-85CE-8957CD113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309" y="67893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3" name="Imagem 72">
                <a:extLst>
                  <a:ext uri="{FF2B5EF4-FFF2-40B4-BE49-F238E27FC236}">
                    <a16:creationId xmlns:a16="http://schemas.microsoft.com/office/drawing/2014/main" id="{18CCAEE5-0EF4-47DC-A6FD-1A875FEFA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881" y="171407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4" name="Imagem 73">
                <a:extLst>
                  <a:ext uri="{FF2B5EF4-FFF2-40B4-BE49-F238E27FC236}">
                    <a16:creationId xmlns:a16="http://schemas.microsoft.com/office/drawing/2014/main" id="{ED7BE444-1EA5-404F-A22B-6E17D18FD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4820" y="26511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5" name="Imagem 74">
                <a:extLst>
                  <a:ext uri="{FF2B5EF4-FFF2-40B4-BE49-F238E27FC236}">
                    <a16:creationId xmlns:a16="http://schemas.microsoft.com/office/drawing/2014/main" id="{048E03BE-9720-46C2-9F36-FF977E94C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051" y="29019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6" name="Imagem 75">
                <a:extLst>
                  <a:ext uri="{FF2B5EF4-FFF2-40B4-BE49-F238E27FC236}">
                    <a16:creationId xmlns:a16="http://schemas.microsoft.com/office/drawing/2014/main" id="{98572A11-49F8-4025-A372-C122B65AC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4" y="1459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B14AA95E-BBBE-42C9-943A-63E3C5B64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597" y="9953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8" name="Imagem 77">
                <a:extLst>
                  <a:ext uri="{FF2B5EF4-FFF2-40B4-BE49-F238E27FC236}">
                    <a16:creationId xmlns:a16="http://schemas.microsoft.com/office/drawing/2014/main" id="{0EC430F1-8FA6-4877-A5DD-33AE2F3E8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824" y="181941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79" name="Imagem 78">
                <a:extLst>
                  <a:ext uri="{FF2B5EF4-FFF2-40B4-BE49-F238E27FC236}">
                    <a16:creationId xmlns:a16="http://schemas.microsoft.com/office/drawing/2014/main" id="{44DFD29F-C721-4475-9256-6D5C0A56A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43" y="22153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0" name="Imagem 79">
                <a:extLst>
                  <a:ext uri="{FF2B5EF4-FFF2-40B4-BE49-F238E27FC236}">
                    <a16:creationId xmlns:a16="http://schemas.microsoft.com/office/drawing/2014/main" id="{C63B5665-99B3-4545-A11B-8233715AF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2018" y="131290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1" name="Imagem 80">
                <a:extLst>
                  <a:ext uri="{FF2B5EF4-FFF2-40B4-BE49-F238E27FC236}">
                    <a16:creationId xmlns:a16="http://schemas.microsoft.com/office/drawing/2014/main" id="{04D1783D-0DB7-4D42-BD76-0C6AA8A52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0749" y="7497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2" name="Imagem 81">
                <a:extLst>
                  <a:ext uri="{FF2B5EF4-FFF2-40B4-BE49-F238E27FC236}">
                    <a16:creationId xmlns:a16="http://schemas.microsoft.com/office/drawing/2014/main" id="{89555307-A68B-46DE-8BF6-35CE1B6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442" y="209501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3" name="Imagem 82">
                <a:extLst>
                  <a:ext uri="{FF2B5EF4-FFF2-40B4-BE49-F238E27FC236}">
                    <a16:creationId xmlns:a16="http://schemas.microsoft.com/office/drawing/2014/main" id="{6A60BEB0-3DC3-469C-910F-647597918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041" y="255660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4" name="Imagem 83">
                <a:extLst>
                  <a:ext uri="{FF2B5EF4-FFF2-40B4-BE49-F238E27FC236}">
                    <a16:creationId xmlns:a16="http://schemas.microsoft.com/office/drawing/2014/main" id="{D35A46E3-9A71-4F86-8F20-F4561A168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97" y="22879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5" name="Imagem 84">
                <a:extLst>
                  <a:ext uri="{FF2B5EF4-FFF2-40B4-BE49-F238E27FC236}">
                    <a16:creationId xmlns:a16="http://schemas.microsoft.com/office/drawing/2014/main" id="{264AE614-B6C4-4AE8-A207-FE7FF1FF4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94" y="244810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86" name="Imagem 85">
                <a:extLst>
                  <a:ext uri="{FF2B5EF4-FFF2-40B4-BE49-F238E27FC236}">
                    <a16:creationId xmlns:a16="http://schemas.microsoft.com/office/drawing/2014/main" id="{C013A384-4218-41D5-8EA4-EF1CE24C0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077" y="20775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7" name="Imagem 86">
                <a:extLst>
                  <a:ext uri="{FF2B5EF4-FFF2-40B4-BE49-F238E27FC236}">
                    <a16:creationId xmlns:a16="http://schemas.microsoft.com/office/drawing/2014/main" id="{8D76D0D7-4FB3-445D-97E5-40B240A73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442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8" name="Imagem 87">
                <a:extLst>
                  <a:ext uri="{FF2B5EF4-FFF2-40B4-BE49-F238E27FC236}">
                    <a16:creationId xmlns:a16="http://schemas.microsoft.com/office/drawing/2014/main" id="{724165E9-CB29-4CE1-A9CD-CE858159B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90" y="68530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89" name="Imagem 88">
                <a:extLst>
                  <a:ext uri="{FF2B5EF4-FFF2-40B4-BE49-F238E27FC236}">
                    <a16:creationId xmlns:a16="http://schemas.microsoft.com/office/drawing/2014/main" id="{6F1221A0-6D1C-428D-9F45-A7362E728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857" y="174426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90" name="Imagem 89">
                <a:extLst>
                  <a:ext uri="{FF2B5EF4-FFF2-40B4-BE49-F238E27FC236}">
                    <a16:creationId xmlns:a16="http://schemas.microsoft.com/office/drawing/2014/main" id="{611595BE-BCE8-4730-85E5-0BDB48CA5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477" y="237061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91" name="Imagem 90">
                <a:extLst>
                  <a:ext uri="{FF2B5EF4-FFF2-40B4-BE49-F238E27FC236}">
                    <a16:creationId xmlns:a16="http://schemas.microsoft.com/office/drawing/2014/main" id="{89091281-1E7A-4C83-A34C-946960B81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045" y="232546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92" name="Imagem 91">
                <a:extLst>
                  <a:ext uri="{FF2B5EF4-FFF2-40B4-BE49-F238E27FC236}">
                    <a16:creationId xmlns:a16="http://schemas.microsoft.com/office/drawing/2014/main" id="{8F714A16-075B-4618-B774-C9747B412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684" y="239404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93" name="Imagem 92">
                <a:extLst>
                  <a:ext uri="{FF2B5EF4-FFF2-40B4-BE49-F238E27FC236}">
                    <a16:creationId xmlns:a16="http://schemas.microsoft.com/office/drawing/2014/main" id="{D0FBCB0F-FD77-43A5-AE6C-6B2A0A62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674" y="25401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95" name="Imagem 94">
                <a:extLst>
                  <a:ext uri="{FF2B5EF4-FFF2-40B4-BE49-F238E27FC236}">
                    <a16:creationId xmlns:a16="http://schemas.microsoft.com/office/drawing/2014/main" id="{ECC59C5F-4B5F-4271-9590-D7F174AF3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509" y="2421456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96" name="Imagem 95">
                <a:extLst>
                  <a:ext uri="{FF2B5EF4-FFF2-40B4-BE49-F238E27FC236}">
                    <a16:creationId xmlns:a16="http://schemas.microsoft.com/office/drawing/2014/main" id="{8AE207D6-9B35-46E2-8DA5-3B34D999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983" y="1040182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97" name="Imagem 96">
                <a:extLst>
                  <a:ext uri="{FF2B5EF4-FFF2-40B4-BE49-F238E27FC236}">
                    <a16:creationId xmlns:a16="http://schemas.microsoft.com/office/drawing/2014/main" id="{1EE8E5E5-476E-42C5-B2DB-2444DB0B1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883" y="71834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98" name="Imagem 97">
                <a:extLst>
                  <a:ext uri="{FF2B5EF4-FFF2-40B4-BE49-F238E27FC236}">
                    <a16:creationId xmlns:a16="http://schemas.microsoft.com/office/drawing/2014/main" id="{FB2E1C5D-BEB2-47B0-98FD-7C49EC8C7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0071" y="1863518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99" name="Imagem 98">
                <a:extLst>
                  <a:ext uri="{FF2B5EF4-FFF2-40B4-BE49-F238E27FC236}">
                    <a16:creationId xmlns:a16="http://schemas.microsoft.com/office/drawing/2014/main" id="{82855DB5-F9A5-4998-B5E6-939DE8845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149" y="210820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100" name="Imagem 99">
                <a:extLst>
                  <a:ext uri="{FF2B5EF4-FFF2-40B4-BE49-F238E27FC236}">
                    <a16:creationId xmlns:a16="http://schemas.microsoft.com/office/drawing/2014/main" id="{2CB596EC-89C0-4575-BCA9-79242D6A8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821" y="1079635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101" name="Imagem 100">
                <a:extLst>
                  <a:ext uri="{FF2B5EF4-FFF2-40B4-BE49-F238E27FC236}">
                    <a16:creationId xmlns:a16="http://schemas.microsoft.com/office/drawing/2014/main" id="{31532B3A-7FB2-44BC-A381-5E92F5F68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0839" y="2733193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102" name="Imagem 101">
                <a:extLst>
                  <a:ext uri="{FF2B5EF4-FFF2-40B4-BE49-F238E27FC236}">
                    <a16:creationId xmlns:a16="http://schemas.microsoft.com/office/drawing/2014/main" id="{5815F8DA-06D8-489A-804C-C78A0861E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279" y="34224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103" name="Imagem 102">
                <a:extLst>
                  <a:ext uri="{FF2B5EF4-FFF2-40B4-BE49-F238E27FC236}">
                    <a16:creationId xmlns:a16="http://schemas.microsoft.com/office/drawing/2014/main" id="{2BD0EF7C-4D14-4F21-8680-696000315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853" y="121845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104" name="Imagem 103">
                <a:extLst>
                  <a:ext uri="{FF2B5EF4-FFF2-40B4-BE49-F238E27FC236}">
                    <a16:creationId xmlns:a16="http://schemas.microsoft.com/office/drawing/2014/main" id="{1BA25241-60B7-465A-85C5-41AD90815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15" y="526699"/>
                <a:ext cx="165053" cy="165053"/>
              </a:xfrm>
              <a:prstGeom prst="rect">
                <a:avLst/>
              </a:prstGeom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AD30746-1F02-4E85-826A-EB5B07B3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8" y="2442579"/>
              <a:ext cx="487722" cy="487722"/>
            </a:xfrm>
            <a:prstGeom prst="rect">
              <a:avLst/>
            </a:prstGeom>
          </p:spPr>
        </p:pic>
        <p:pic>
          <p:nvPicPr>
            <p:cNvPr id="274" name="Imagem 273">
              <a:extLst>
                <a:ext uri="{FF2B5EF4-FFF2-40B4-BE49-F238E27FC236}">
                  <a16:creationId xmlns:a16="http://schemas.microsoft.com/office/drawing/2014/main" id="{A64949A6-F135-4F63-8059-5F56EFCEC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95" y="2293569"/>
              <a:ext cx="487722" cy="487722"/>
            </a:xfrm>
            <a:prstGeom prst="rect">
              <a:avLst/>
            </a:prstGeom>
          </p:spPr>
        </p:pic>
        <p:pic>
          <p:nvPicPr>
            <p:cNvPr id="275" name="Imagem 274">
              <a:extLst>
                <a:ext uri="{FF2B5EF4-FFF2-40B4-BE49-F238E27FC236}">
                  <a16:creationId xmlns:a16="http://schemas.microsoft.com/office/drawing/2014/main" id="{3F8ABF8D-4678-4A59-B89C-45E4D8F76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24" y="2023834"/>
              <a:ext cx="487722" cy="487722"/>
            </a:xfrm>
            <a:prstGeom prst="rect">
              <a:avLst/>
            </a:prstGeom>
          </p:spPr>
        </p:pic>
        <p:pic>
          <p:nvPicPr>
            <p:cNvPr id="277" name="Imagem 276">
              <a:extLst>
                <a:ext uri="{FF2B5EF4-FFF2-40B4-BE49-F238E27FC236}">
                  <a16:creationId xmlns:a16="http://schemas.microsoft.com/office/drawing/2014/main" id="{0A4E6024-36E0-421A-A129-1397AF575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7" y="1556399"/>
              <a:ext cx="487722" cy="487722"/>
            </a:xfrm>
            <a:prstGeom prst="rect">
              <a:avLst/>
            </a:prstGeom>
          </p:spPr>
        </p:pic>
        <p:pic>
          <p:nvPicPr>
            <p:cNvPr id="278" name="Imagem 277">
              <a:extLst>
                <a:ext uri="{FF2B5EF4-FFF2-40B4-BE49-F238E27FC236}">
                  <a16:creationId xmlns:a16="http://schemas.microsoft.com/office/drawing/2014/main" id="{D8FDC1CD-5BF2-46D2-853A-CD479A7E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18" y="1244688"/>
              <a:ext cx="487722" cy="487722"/>
            </a:xfrm>
            <a:prstGeom prst="rect">
              <a:avLst/>
            </a:prstGeom>
          </p:spPr>
        </p:pic>
        <p:pic>
          <p:nvPicPr>
            <p:cNvPr id="279" name="Imagem 278">
              <a:extLst>
                <a:ext uri="{FF2B5EF4-FFF2-40B4-BE49-F238E27FC236}">
                  <a16:creationId xmlns:a16="http://schemas.microsoft.com/office/drawing/2014/main" id="{5339A286-4948-4620-8C64-2593397D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57" y="1205971"/>
              <a:ext cx="487722" cy="487722"/>
            </a:xfrm>
            <a:prstGeom prst="rect">
              <a:avLst/>
            </a:prstGeom>
          </p:spPr>
        </p:pic>
        <p:pic>
          <p:nvPicPr>
            <p:cNvPr id="280" name="Imagem 279">
              <a:extLst>
                <a:ext uri="{FF2B5EF4-FFF2-40B4-BE49-F238E27FC236}">
                  <a16:creationId xmlns:a16="http://schemas.microsoft.com/office/drawing/2014/main" id="{E9299175-4C30-4737-8E76-596DB3C7F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80" y="976221"/>
              <a:ext cx="487722" cy="487722"/>
            </a:xfrm>
            <a:prstGeom prst="rect">
              <a:avLst/>
            </a:prstGeom>
          </p:spPr>
        </p:pic>
        <p:pic>
          <p:nvPicPr>
            <p:cNvPr id="281" name="Imagem 280">
              <a:extLst>
                <a:ext uri="{FF2B5EF4-FFF2-40B4-BE49-F238E27FC236}">
                  <a16:creationId xmlns:a16="http://schemas.microsoft.com/office/drawing/2014/main" id="{9A784ADF-7DEA-446E-B433-B02FB7B7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44" y="2053694"/>
              <a:ext cx="487722" cy="487722"/>
            </a:xfrm>
            <a:prstGeom prst="rect">
              <a:avLst/>
            </a:prstGeom>
          </p:spPr>
        </p:pic>
        <p:pic>
          <p:nvPicPr>
            <p:cNvPr id="282" name="Imagem 281">
              <a:extLst>
                <a:ext uri="{FF2B5EF4-FFF2-40B4-BE49-F238E27FC236}">
                  <a16:creationId xmlns:a16="http://schemas.microsoft.com/office/drawing/2014/main" id="{7EACF15E-7F0A-4AC2-93C2-F7F4A2ED6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52" y="708984"/>
              <a:ext cx="487722" cy="487722"/>
            </a:xfrm>
            <a:prstGeom prst="rect">
              <a:avLst/>
            </a:prstGeom>
          </p:spPr>
        </p:pic>
        <p:pic>
          <p:nvPicPr>
            <p:cNvPr id="283" name="Imagem 282">
              <a:extLst>
                <a:ext uri="{FF2B5EF4-FFF2-40B4-BE49-F238E27FC236}">
                  <a16:creationId xmlns:a16="http://schemas.microsoft.com/office/drawing/2014/main" id="{0CAFD754-D5EE-4ED9-B209-0C733DBBF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9" y="210575"/>
              <a:ext cx="487722" cy="487722"/>
            </a:xfrm>
            <a:prstGeom prst="rect">
              <a:avLst/>
            </a:prstGeom>
          </p:spPr>
        </p:pic>
        <p:pic>
          <p:nvPicPr>
            <p:cNvPr id="284" name="Imagem 283">
              <a:extLst>
                <a:ext uri="{FF2B5EF4-FFF2-40B4-BE49-F238E27FC236}">
                  <a16:creationId xmlns:a16="http://schemas.microsoft.com/office/drawing/2014/main" id="{E00C07DA-E5FE-4FEC-B842-F70C7A51E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39" y="270964"/>
              <a:ext cx="487722" cy="487722"/>
            </a:xfrm>
            <a:prstGeom prst="rect">
              <a:avLst/>
            </a:prstGeom>
          </p:spPr>
        </p:pic>
        <p:pic>
          <p:nvPicPr>
            <p:cNvPr id="285" name="Imagem 284">
              <a:extLst>
                <a:ext uri="{FF2B5EF4-FFF2-40B4-BE49-F238E27FC236}">
                  <a16:creationId xmlns:a16="http://schemas.microsoft.com/office/drawing/2014/main" id="{AF80D280-8903-4975-A9D0-A3AC4724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768" y="362643"/>
              <a:ext cx="487722" cy="487722"/>
            </a:xfrm>
            <a:prstGeom prst="rect">
              <a:avLst/>
            </a:prstGeom>
          </p:spPr>
        </p:pic>
        <p:pic>
          <p:nvPicPr>
            <p:cNvPr id="286" name="Imagem 285">
              <a:extLst>
                <a:ext uri="{FF2B5EF4-FFF2-40B4-BE49-F238E27FC236}">
                  <a16:creationId xmlns:a16="http://schemas.microsoft.com/office/drawing/2014/main" id="{1811134A-F505-4C9F-89C9-9D8EB3FE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79" y="56186"/>
              <a:ext cx="487722" cy="487722"/>
            </a:xfrm>
            <a:prstGeom prst="rect">
              <a:avLst/>
            </a:prstGeom>
          </p:spPr>
        </p:pic>
        <p:pic>
          <p:nvPicPr>
            <p:cNvPr id="287" name="Imagem 286">
              <a:extLst>
                <a:ext uri="{FF2B5EF4-FFF2-40B4-BE49-F238E27FC236}">
                  <a16:creationId xmlns:a16="http://schemas.microsoft.com/office/drawing/2014/main" id="{A94CA504-B5D3-47AD-9C8B-F3A5D519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27" y="156768"/>
              <a:ext cx="487722" cy="487722"/>
            </a:xfrm>
            <a:prstGeom prst="rect">
              <a:avLst/>
            </a:prstGeom>
          </p:spPr>
        </p:pic>
      </p:grpSp>
      <p:grpSp>
        <p:nvGrpSpPr>
          <p:cNvPr id="288" name="Agrupar 287">
            <a:extLst>
              <a:ext uri="{FF2B5EF4-FFF2-40B4-BE49-F238E27FC236}">
                <a16:creationId xmlns:a16="http://schemas.microsoft.com/office/drawing/2014/main" id="{8CDA3BF2-666A-4F0F-B838-D04FBE344D56}"/>
              </a:ext>
            </a:extLst>
          </p:cNvPr>
          <p:cNvGrpSpPr/>
          <p:nvPr/>
        </p:nvGrpSpPr>
        <p:grpSpPr>
          <a:xfrm>
            <a:off x="-16187" y="2905257"/>
            <a:ext cx="6121088" cy="2941070"/>
            <a:chOff x="0" y="-5244"/>
            <a:chExt cx="6121088" cy="2941070"/>
          </a:xfrm>
        </p:grpSpPr>
        <p:grpSp>
          <p:nvGrpSpPr>
            <p:cNvPr id="289" name="Agrupar 288">
              <a:extLst>
                <a:ext uri="{FF2B5EF4-FFF2-40B4-BE49-F238E27FC236}">
                  <a16:creationId xmlns:a16="http://schemas.microsoft.com/office/drawing/2014/main" id="{AE1AFFBB-67B8-4887-A505-43196CA14376}"/>
                </a:ext>
              </a:extLst>
            </p:cNvPr>
            <p:cNvGrpSpPr/>
            <p:nvPr/>
          </p:nvGrpSpPr>
          <p:grpSpPr>
            <a:xfrm>
              <a:off x="0" y="-5244"/>
              <a:ext cx="6121088" cy="2941070"/>
              <a:chOff x="0" y="-5244"/>
              <a:chExt cx="6121088" cy="2941070"/>
            </a:xfrm>
          </p:grpSpPr>
          <p:pic>
            <p:nvPicPr>
              <p:cNvPr id="304" name="Imagem 303">
                <a:extLst>
                  <a:ext uri="{FF2B5EF4-FFF2-40B4-BE49-F238E27FC236}">
                    <a16:creationId xmlns:a16="http://schemas.microsoft.com/office/drawing/2014/main" id="{351C5297-3575-4C61-BF4E-DAB865AE1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05" y="22065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5" name="Imagem 304">
                <a:extLst>
                  <a:ext uri="{FF2B5EF4-FFF2-40B4-BE49-F238E27FC236}">
                    <a16:creationId xmlns:a16="http://schemas.microsoft.com/office/drawing/2014/main" id="{01F71D4B-322D-4061-A1E9-ABEC2FB6F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301" y="717513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6" name="Imagem 305">
                <a:extLst>
                  <a:ext uri="{FF2B5EF4-FFF2-40B4-BE49-F238E27FC236}">
                    <a16:creationId xmlns:a16="http://schemas.microsoft.com/office/drawing/2014/main" id="{780FC076-FA64-4E16-B876-FBC8AE097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7294" y="26581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7" name="Imagem 306">
                <a:extLst>
                  <a:ext uri="{FF2B5EF4-FFF2-40B4-BE49-F238E27FC236}">
                    <a16:creationId xmlns:a16="http://schemas.microsoft.com/office/drawing/2014/main" id="{DB4A13C8-BEF1-4CB3-9FE8-28531BEDA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66" y="1556399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8" name="Imagem 307">
                <a:extLst>
                  <a:ext uri="{FF2B5EF4-FFF2-40B4-BE49-F238E27FC236}">
                    <a16:creationId xmlns:a16="http://schemas.microsoft.com/office/drawing/2014/main" id="{986EC3F3-1D0D-428D-9C4F-78EB23EDE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918" y="125682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9" name="Imagem 308">
                <a:extLst>
                  <a:ext uri="{FF2B5EF4-FFF2-40B4-BE49-F238E27FC236}">
                    <a16:creationId xmlns:a16="http://schemas.microsoft.com/office/drawing/2014/main" id="{AA77A74F-BB01-4EC6-8E4A-C81538F37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361" y="35108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0" name="Imagem 309">
                <a:extLst>
                  <a:ext uri="{FF2B5EF4-FFF2-40B4-BE49-F238E27FC236}">
                    <a16:creationId xmlns:a16="http://schemas.microsoft.com/office/drawing/2014/main" id="{BA17837F-42C0-469D-8405-3803E4A29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28" y="2019866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1" name="Imagem 310">
                <a:extLst>
                  <a:ext uri="{FF2B5EF4-FFF2-40B4-BE49-F238E27FC236}">
                    <a16:creationId xmlns:a16="http://schemas.microsoft.com/office/drawing/2014/main" id="{A88BB735-6CB2-4365-B2E8-0328A3881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615" y="15669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2" name="Imagem 311">
                <a:extLst>
                  <a:ext uri="{FF2B5EF4-FFF2-40B4-BE49-F238E27FC236}">
                    <a16:creationId xmlns:a16="http://schemas.microsoft.com/office/drawing/2014/main" id="{0CE0A863-47D3-49CB-B6BD-7E16FB3CD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98" y="120523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3" name="Imagem 312">
                <a:extLst>
                  <a:ext uri="{FF2B5EF4-FFF2-40B4-BE49-F238E27FC236}">
                    <a16:creationId xmlns:a16="http://schemas.microsoft.com/office/drawing/2014/main" id="{D509B531-1D8B-4212-B010-18D5B0554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028" y="96137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4" name="Imagem 313">
                <a:extLst>
                  <a:ext uri="{FF2B5EF4-FFF2-40B4-BE49-F238E27FC236}">
                    <a16:creationId xmlns:a16="http://schemas.microsoft.com/office/drawing/2014/main" id="{716BD35A-E510-4983-B09E-9997E2C04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504" y="2044121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5" name="Imagem 314">
                <a:extLst>
                  <a:ext uri="{FF2B5EF4-FFF2-40B4-BE49-F238E27FC236}">
                    <a16:creationId xmlns:a16="http://schemas.microsoft.com/office/drawing/2014/main" id="{B6692FEF-6172-4AEC-BE61-B844364A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366" y="4927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6" name="Imagem 315">
                <a:extLst>
                  <a:ext uri="{FF2B5EF4-FFF2-40B4-BE49-F238E27FC236}">
                    <a16:creationId xmlns:a16="http://schemas.microsoft.com/office/drawing/2014/main" id="{4C401696-D3FC-43E4-AA18-84DE947E7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889" y="2292840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7" name="Imagem 316">
                <a:extLst>
                  <a:ext uri="{FF2B5EF4-FFF2-40B4-BE49-F238E27FC236}">
                    <a16:creationId xmlns:a16="http://schemas.microsoft.com/office/drawing/2014/main" id="{E3FB12DA-F20B-41F0-A3BF-3B6169F86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27" y="3510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18" name="Imagem 317">
                <a:extLst>
                  <a:ext uri="{FF2B5EF4-FFF2-40B4-BE49-F238E27FC236}">
                    <a16:creationId xmlns:a16="http://schemas.microsoft.com/office/drawing/2014/main" id="{A0723586-2152-4A97-9124-DBAC9B78E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29" y="6513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19" name="Imagem 318">
                <a:extLst>
                  <a:ext uri="{FF2B5EF4-FFF2-40B4-BE49-F238E27FC236}">
                    <a16:creationId xmlns:a16="http://schemas.microsoft.com/office/drawing/2014/main" id="{BDFFD72F-BB0E-4CF8-A7B1-22627DF6C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8" y="75354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0" name="Imagem 319">
                <a:extLst>
                  <a:ext uri="{FF2B5EF4-FFF2-40B4-BE49-F238E27FC236}">
                    <a16:creationId xmlns:a16="http://schemas.microsoft.com/office/drawing/2014/main" id="{7756C7D2-407F-4E81-94D1-C8174D3D1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460" y="754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1" name="Imagem 320">
                <a:extLst>
                  <a:ext uri="{FF2B5EF4-FFF2-40B4-BE49-F238E27FC236}">
                    <a16:creationId xmlns:a16="http://schemas.microsoft.com/office/drawing/2014/main" id="{CAD4CB4B-C023-4019-92D6-A992D5D80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089" y="42477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2" name="Imagem 321">
                <a:extLst>
                  <a:ext uri="{FF2B5EF4-FFF2-40B4-BE49-F238E27FC236}">
                    <a16:creationId xmlns:a16="http://schemas.microsoft.com/office/drawing/2014/main" id="{11E7C32C-D3F1-433E-BB05-8218E6186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037" y="-52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3" name="Imagem 322">
                <a:extLst>
                  <a:ext uri="{FF2B5EF4-FFF2-40B4-BE49-F238E27FC236}">
                    <a16:creationId xmlns:a16="http://schemas.microsoft.com/office/drawing/2014/main" id="{0C146D06-F406-433A-95F3-1F94521F4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767" y="93140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4" name="Imagem 323">
                <a:extLst>
                  <a:ext uri="{FF2B5EF4-FFF2-40B4-BE49-F238E27FC236}">
                    <a16:creationId xmlns:a16="http://schemas.microsoft.com/office/drawing/2014/main" id="{F0A91CD1-C045-490E-9DAF-5463896C9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4704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5" name="Imagem 324">
                <a:extLst>
                  <a:ext uri="{FF2B5EF4-FFF2-40B4-BE49-F238E27FC236}">
                    <a16:creationId xmlns:a16="http://schemas.microsoft.com/office/drawing/2014/main" id="{222F6794-4BAC-4BAB-BABC-AB15E9036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1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6" name="Imagem 325">
                <a:extLst>
                  <a:ext uri="{FF2B5EF4-FFF2-40B4-BE49-F238E27FC236}">
                    <a16:creationId xmlns:a16="http://schemas.microsoft.com/office/drawing/2014/main" id="{44A06BF7-BF26-4DF7-991D-CB8148985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24" y="2258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7" name="Imagem 326">
                <a:extLst>
                  <a:ext uri="{FF2B5EF4-FFF2-40B4-BE49-F238E27FC236}">
                    <a16:creationId xmlns:a16="http://schemas.microsoft.com/office/drawing/2014/main" id="{428C94AF-561F-47CF-83DD-834EE1F32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922" y="264621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8" name="Imagem 327">
                <a:extLst>
                  <a:ext uri="{FF2B5EF4-FFF2-40B4-BE49-F238E27FC236}">
                    <a16:creationId xmlns:a16="http://schemas.microsoft.com/office/drawing/2014/main" id="{B101A00A-E077-4439-B0B5-4AEC5B836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08" y="11023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9" name="Imagem 328">
                <a:extLst>
                  <a:ext uri="{FF2B5EF4-FFF2-40B4-BE49-F238E27FC236}">
                    <a16:creationId xmlns:a16="http://schemas.microsoft.com/office/drawing/2014/main" id="{D7A38FFF-F1D5-4E47-8E60-A6D19A307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557" y="1491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0" name="Imagem 329">
                <a:extLst>
                  <a:ext uri="{FF2B5EF4-FFF2-40B4-BE49-F238E27FC236}">
                    <a16:creationId xmlns:a16="http://schemas.microsoft.com/office/drawing/2014/main" id="{D583F65B-8F5E-415C-BB9D-BA75483AD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476" y="145979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1" name="Imagem 330">
                <a:extLst>
                  <a:ext uri="{FF2B5EF4-FFF2-40B4-BE49-F238E27FC236}">
                    <a16:creationId xmlns:a16="http://schemas.microsoft.com/office/drawing/2014/main" id="{2430D263-E820-41B2-B118-5592993E8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13261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2" name="Imagem 331">
                <a:extLst>
                  <a:ext uri="{FF2B5EF4-FFF2-40B4-BE49-F238E27FC236}">
                    <a16:creationId xmlns:a16="http://schemas.microsoft.com/office/drawing/2014/main" id="{753E4340-819D-4EB4-90B7-2A1540AE0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301" y="189569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3" name="Imagem 332">
                <a:extLst>
                  <a:ext uri="{FF2B5EF4-FFF2-40B4-BE49-F238E27FC236}">
                    <a16:creationId xmlns:a16="http://schemas.microsoft.com/office/drawing/2014/main" id="{4EC4D0EA-A030-47A6-8963-4E04D461A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87" y="58495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4" name="Imagem 333">
                <a:extLst>
                  <a:ext uri="{FF2B5EF4-FFF2-40B4-BE49-F238E27FC236}">
                    <a16:creationId xmlns:a16="http://schemas.microsoft.com/office/drawing/2014/main" id="{35458B14-7E94-404F-A34C-3B795E928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214" y="149806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5" name="Imagem 334">
                <a:extLst>
                  <a:ext uri="{FF2B5EF4-FFF2-40B4-BE49-F238E27FC236}">
                    <a16:creationId xmlns:a16="http://schemas.microsoft.com/office/drawing/2014/main" id="{EC873850-F7D6-443E-AD4B-F69215F20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059" y="16200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6" name="Imagem 335">
                <a:extLst>
                  <a:ext uri="{FF2B5EF4-FFF2-40B4-BE49-F238E27FC236}">
                    <a16:creationId xmlns:a16="http://schemas.microsoft.com/office/drawing/2014/main" id="{C8F0E6BD-884E-429C-AEC0-C7C17EB70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6908" y="96137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7" name="Imagem 336">
                <a:extLst>
                  <a:ext uri="{FF2B5EF4-FFF2-40B4-BE49-F238E27FC236}">
                    <a16:creationId xmlns:a16="http://schemas.microsoft.com/office/drawing/2014/main" id="{E4ECE1FB-242B-4485-978E-11A5E3EB4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610" y="168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8" name="Imagem 337">
                <a:extLst>
                  <a:ext uri="{FF2B5EF4-FFF2-40B4-BE49-F238E27FC236}">
                    <a16:creationId xmlns:a16="http://schemas.microsoft.com/office/drawing/2014/main" id="{6DD107C4-FF3D-4666-9C54-7AF7B96B2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40" y="34634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9" name="Imagem 338">
                <a:extLst>
                  <a:ext uri="{FF2B5EF4-FFF2-40B4-BE49-F238E27FC236}">
                    <a16:creationId xmlns:a16="http://schemas.microsoft.com/office/drawing/2014/main" id="{96B89C6A-48F7-42C7-A22E-04EC2A3DB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03" y="154482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0" name="Imagem 339">
                <a:extLst>
                  <a:ext uri="{FF2B5EF4-FFF2-40B4-BE49-F238E27FC236}">
                    <a16:creationId xmlns:a16="http://schemas.microsoft.com/office/drawing/2014/main" id="{3AAAAADF-0303-410B-AF68-7E125D81C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88030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1" name="Imagem 340">
                <a:extLst>
                  <a:ext uri="{FF2B5EF4-FFF2-40B4-BE49-F238E27FC236}">
                    <a16:creationId xmlns:a16="http://schemas.microsoft.com/office/drawing/2014/main" id="{822A89D6-9E22-439B-AF2F-CD82DA5F0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034" y="90725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2" name="Imagem 341">
                <a:extLst>
                  <a:ext uri="{FF2B5EF4-FFF2-40B4-BE49-F238E27FC236}">
                    <a16:creationId xmlns:a16="http://schemas.microsoft.com/office/drawing/2014/main" id="{22C63C72-6A90-4415-8196-F58A6518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739" y="3300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3" name="Imagem 342">
                <a:extLst>
                  <a:ext uri="{FF2B5EF4-FFF2-40B4-BE49-F238E27FC236}">
                    <a16:creationId xmlns:a16="http://schemas.microsoft.com/office/drawing/2014/main" id="{483285F7-CC96-48F4-AB5D-56E6451B9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764" y="9648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4" name="Imagem 343">
                <a:extLst>
                  <a:ext uri="{FF2B5EF4-FFF2-40B4-BE49-F238E27FC236}">
                    <a16:creationId xmlns:a16="http://schemas.microsoft.com/office/drawing/2014/main" id="{A9F82294-0D45-444B-821B-BD835713E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363" y="18602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5" name="Imagem 344">
                <a:extLst>
                  <a:ext uri="{FF2B5EF4-FFF2-40B4-BE49-F238E27FC236}">
                    <a16:creationId xmlns:a16="http://schemas.microsoft.com/office/drawing/2014/main" id="{A181E1A6-35A9-40E4-892B-340644052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870" y="12568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6" name="Imagem 345">
                <a:extLst>
                  <a:ext uri="{FF2B5EF4-FFF2-40B4-BE49-F238E27FC236}">
                    <a16:creationId xmlns:a16="http://schemas.microsoft.com/office/drawing/2014/main" id="{E0012F6D-2339-4DAB-A3B2-F8A1161C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090" y="19222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7" name="Imagem 346">
                <a:extLst>
                  <a:ext uri="{FF2B5EF4-FFF2-40B4-BE49-F238E27FC236}">
                    <a16:creationId xmlns:a16="http://schemas.microsoft.com/office/drawing/2014/main" id="{D7DBC1F1-0FE3-4101-B390-797287C4F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7216" y="18681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8" name="Imagem 347">
                <a:extLst>
                  <a:ext uri="{FF2B5EF4-FFF2-40B4-BE49-F238E27FC236}">
                    <a16:creationId xmlns:a16="http://schemas.microsoft.com/office/drawing/2014/main" id="{72A210BB-75A4-4888-A847-51FA234F3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946" y="192574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9" name="Imagem 348">
                <a:extLst>
                  <a:ext uri="{FF2B5EF4-FFF2-40B4-BE49-F238E27FC236}">
                    <a16:creationId xmlns:a16="http://schemas.microsoft.com/office/drawing/2014/main" id="{B249B0C5-F6D7-4BAB-ADA6-A592CA58F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221" y="11223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0" name="Imagem 349">
                <a:extLst>
                  <a:ext uri="{FF2B5EF4-FFF2-40B4-BE49-F238E27FC236}">
                    <a16:creationId xmlns:a16="http://schemas.microsoft.com/office/drawing/2014/main" id="{4B4A3C24-BAB4-4A42-9728-A35368455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842" y="16224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1" name="Imagem 350">
                <a:extLst>
                  <a:ext uri="{FF2B5EF4-FFF2-40B4-BE49-F238E27FC236}">
                    <a16:creationId xmlns:a16="http://schemas.microsoft.com/office/drawing/2014/main" id="{09F8A025-B9E5-4E5F-9B4D-E8F718467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72" y="16800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2" name="Imagem 351">
                <a:extLst>
                  <a:ext uri="{FF2B5EF4-FFF2-40B4-BE49-F238E27FC236}">
                    <a16:creationId xmlns:a16="http://schemas.microsoft.com/office/drawing/2014/main" id="{E4C98393-39EF-41D7-8A70-5953F82D0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5911" y="51875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3" name="Imagem 352">
                <a:extLst>
                  <a:ext uri="{FF2B5EF4-FFF2-40B4-BE49-F238E27FC236}">
                    <a16:creationId xmlns:a16="http://schemas.microsoft.com/office/drawing/2014/main" id="{16835D17-B389-4A0E-B118-F6E124247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589" y="102537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4" name="Imagem 353">
                <a:extLst>
                  <a:ext uri="{FF2B5EF4-FFF2-40B4-BE49-F238E27FC236}">
                    <a16:creationId xmlns:a16="http://schemas.microsoft.com/office/drawing/2014/main" id="{7D35BA6E-588B-448D-A75C-EB4668C4B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538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5" name="Imagem 354">
                <a:extLst>
                  <a:ext uri="{FF2B5EF4-FFF2-40B4-BE49-F238E27FC236}">
                    <a16:creationId xmlns:a16="http://schemas.microsoft.com/office/drawing/2014/main" id="{6A529E59-784F-43DF-9893-C51AD1711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309" y="67893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6" name="Imagem 355">
                <a:extLst>
                  <a:ext uri="{FF2B5EF4-FFF2-40B4-BE49-F238E27FC236}">
                    <a16:creationId xmlns:a16="http://schemas.microsoft.com/office/drawing/2014/main" id="{702B5422-9CBE-494F-8515-82FACA0AE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881" y="171407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7" name="Imagem 356">
                <a:extLst>
                  <a:ext uri="{FF2B5EF4-FFF2-40B4-BE49-F238E27FC236}">
                    <a16:creationId xmlns:a16="http://schemas.microsoft.com/office/drawing/2014/main" id="{E2897DD1-A26E-447A-945C-DFA130539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4820" y="26511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8" name="Imagem 357">
                <a:extLst>
                  <a:ext uri="{FF2B5EF4-FFF2-40B4-BE49-F238E27FC236}">
                    <a16:creationId xmlns:a16="http://schemas.microsoft.com/office/drawing/2014/main" id="{BAF9C120-8E11-49FF-84FA-A15E80601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051" y="29019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9" name="Imagem 358">
                <a:extLst>
                  <a:ext uri="{FF2B5EF4-FFF2-40B4-BE49-F238E27FC236}">
                    <a16:creationId xmlns:a16="http://schemas.microsoft.com/office/drawing/2014/main" id="{BE8C508D-6CA7-4DEA-B60F-473CE502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4" y="1459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0" name="Imagem 359">
                <a:extLst>
                  <a:ext uri="{FF2B5EF4-FFF2-40B4-BE49-F238E27FC236}">
                    <a16:creationId xmlns:a16="http://schemas.microsoft.com/office/drawing/2014/main" id="{A2449391-8870-4623-9BDE-B79D5F314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597" y="9953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1" name="Imagem 360">
                <a:extLst>
                  <a:ext uri="{FF2B5EF4-FFF2-40B4-BE49-F238E27FC236}">
                    <a16:creationId xmlns:a16="http://schemas.microsoft.com/office/drawing/2014/main" id="{F1B401DB-2756-4FD2-B89A-EA4CAB838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824" y="181941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2" name="Imagem 361">
                <a:extLst>
                  <a:ext uri="{FF2B5EF4-FFF2-40B4-BE49-F238E27FC236}">
                    <a16:creationId xmlns:a16="http://schemas.microsoft.com/office/drawing/2014/main" id="{B66C0192-50FB-4E9D-8F0A-A9C38E3A6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43" y="22153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3" name="Imagem 362">
                <a:extLst>
                  <a:ext uri="{FF2B5EF4-FFF2-40B4-BE49-F238E27FC236}">
                    <a16:creationId xmlns:a16="http://schemas.microsoft.com/office/drawing/2014/main" id="{19D30E31-FFD2-431F-BFDB-CC178E6B0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2018" y="131290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4" name="Imagem 363">
                <a:extLst>
                  <a:ext uri="{FF2B5EF4-FFF2-40B4-BE49-F238E27FC236}">
                    <a16:creationId xmlns:a16="http://schemas.microsoft.com/office/drawing/2014/main" id="{ED263FF6-67EC-452A-9A64-2F2BA20A7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0749" y="7497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5" name="Imagem 364">
                <a:extLst>
                  <a:ext uri="{FF2B5EF4-FFF2-40B4-BE49-F238E27FC236}">
                    <a16:creationId xmlns:a16="http://schemas.microsoft.com/office/drawing/2014/main" id="{C8F15359-7D02-4EAD-BAA9-9F9B474A5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442" y="209501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6" name="Imagem 365">
                <a:extLst>
                  <a:ext uri="{FF2B5EF4-FFF2-40B4-BE49-F238E27FC236}">
                    <a16:creationId xmlns:a16="http://schemas.microsoft.com/office/drawing/2014/main" id="{73909DBE-E0A8-4B98-9952-40F382CB8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041" y="255660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7" name="Imagem 366">
                <a:extLst>
                  <a:ext uri="{FF2B5EF4-FFF2-40B4-BE49-F238E27FC236}">
                    <a16:creationId xmlns:a16="http://schemas.microsoft.com/office/drawing/2014/main" id="{2938569F-3DB0-499A-9EA5-BDDBD58C4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97" y="22879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8" name="Imagem 367">
                <a:extLst>
                  <a:ext uri="{FF2B5EF4-FFF2-40B4-BE49-F238E27FC236}">
                    <a16:creationId xmlns:a16="http://schemas.microsoft.com/office/drawing/2014/main" id="{CA77D7BC-DC69-4EA9-9A46-2F8DB9F4A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94" y="244810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69" name="Imagem 368">
                <a:extLst>
                  <a:ext uri="{FF2B5EF4-FFF2-40B4-BE49-F238E27FC236}">
                    <a16:creationId xmlns:a16="http://schemas.microsoft.com/office/drawing/2014/main" id="{8CFF9976-1ED9-462F-BE6B-B092D5E74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077" y="20775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0" name="Imagem 369">
                <a:extLst>
                  <a:ext uri="{FF2B5EF4-FFF2-40B4-BE49-F238E27FC236}">
                    <a16:creationId xmlns:a16="http://schemas.microsoft.com/office/drawing/2014/main" id="{902B8821-76EB-40F4-83E1-420F3E995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442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1" name="Imagem 370">
                <a:extLst>
                  <a:ext uri="{FF2B5EF4-FFF2-40B4-BE49-F238E27FC236}">
                    <a16:creationId xmlns:a16="http://schemas.microsoft.com/office/drawing/2014/main" id="{FC10059F-65F9-428E-BB06-D1FEA48C0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90" y="68530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2" name="Imagem 371">
                <a:extLst>
                  <a:ext uri="{FF2B5EF4-FFF2-40B4-BE49-F238E27FC236}">
                    <a16:creationId xmlns:a16="http://schemas.microsoft.com/office/drawing/2014/main" id="{35316FF3-84A0-4E4A-91BA-81EBC8ED3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857" y="174426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3" name="Imagem 372">
                <a:extLst>
                  <a:ext uri="{FF2B5EF4-FFF2-40B4-BE49-F238E27FC236}">
                    <a16:creationId xmlns:a16="http://schemas.microsoft.com/office/drawing/2014/main" id="{82B190EE-D31A-43A4-8965-4B7E2E4D8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477" y="237061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4" name="Imagem 373">
                <a:extLst>
                  <a:ext uri="{FF2B5EF4-FFF2-40B4-BE49-F238E27FC236}">
                    <a16:creationId xmlns:a16="http://schemas.microsoft.com/office/drawing/2014/main" id="{46184D81-33D6-4E7E-A89D-2759B2F53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045" y="232546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5" name="Imagem 374">
                <a:extLst>
                  <a:ext uri="{FF2B5EF4-FFF2-40B4-BE49-F238E27FC236}">
                    <a16:creationId xmlns:a16="http://schemas.microsoft.com/office/drawing/2014/main" id="{B1123708-2161-40F0-B38E-A5FFE4177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684" y="239404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6" name="Imagem 375">
                <a:extLst>
                  <a:ext uri="{FF2B5EF4-FFF2-40B4-BE49-F238E27FC236}">
                    <a16:creationId xmlns:a16="http://schemas.microsoft.com/office/drawing/2014/main" id="{1AC29200-CE4E-46ED-9CD5-39D9DCDF6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674" y="25401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7" name="Imagem 376">
                <a:extLst>
                  <a:ext uri="{FF2B5EF4-FFF2-40B4-BE49-F238E27FC236}">
                    <a16:creationId xmlns:a16="http://schemas.microsoft.com/office/drawing/2014/main" id="{9B2236B4-1FD1-4C1F-83AE-4300C8624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509" y="2421456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78" name="Imagem 377">
                <a:extLst>
                  <a:ext uri="{FF2B5EF4-FFF2-40B4-BE49-F238E27FC236}">
                    <a16:creationId xmlns:a16="http://schemas.microsoft.com/office/drawing/2014/main" id="{27DAEF50-4936-4BC4-AC76-D8A0B2BB5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983" y="1040182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79" name="Imagem 378">
                <a:extLst>
                  <a:ext uri="{FF2B5EF4-FFF2-40B4-BE49-F238E27FC236}">
                    <a16:creationId xmlns:a16="http://schemas.microsoft.com/office/drawing/2014/main" id="{172E246B-6313-4F2D-A846-1B060E67A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883" y="71834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0" name="Imagem 379">
                <a:extLst>
                  <a:ext uri="{FF2B5EF4-FFF2-40B4-BE49-F238E27FC236}">
                    <a16:creationId xmlns:a16="http://schemas.microsoft.com/office/drawing/2014/main" id="{6D6B2B38-1670-42F8-8C45-3631A05A2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0071" y="1863518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1" name="Imagem 380">
                <a:extLst>
                  <a:ext uri="{FF2B5EF4-FFF2-40B4-BE49-F238E27FC236}">
                    <a16:creationId xmlns:a16="http://schemas.microsoft.com/office/drawing/2014/main" id="{EE07B4BD-66DB-4A05-89B9-83A0FF94C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149" y="210820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2" name="Imagem 381">
                <a:extLst>
                  <a:ext uri="{FF2B5EF4-FFF2-40B4-BE49-F238E27FC236}">
                    <a16:creationId xmlns:a16="http://schemas.microsoft.com/office/drawing/2014/main" id="{ED66FCCE-58B9-4C3D-8B59-D3425D3D1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821" y="1079635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3" name="Imagem 382">
                <a:extLst>
                  <a:ext uri="{FF2B5EF4-FFF2-40B4-BE49-F238E27FC236}">
                    <a16:creationId xmlns:a16="http://schemas.microsoft.com/office/drawing/2014/main" id="{FB2C0293-AAC8-4441-A954-67A45B621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0839" y="2733193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4" name="Imagem 383">
                <a:extLst>
                  <a:ext uri="{FF2B5EF4-FFF2-40B4-BE49-F238E27FC236}">
                    <a16:creationId xmlns:a16="http://schemas.microsoft.com/office/drawing/2014/main" id="{0FDF7714-2E3C-4D5D-BE1C-4D03652BD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279" y="34224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5" name="Imagem 384">
                <a:extLst>
                  <a:ext uri="{FF2B5EF4-FFF2-40B4-BE49-F238E27FC236}">
                    <a16:creationId xmlns:a16="http://schemas.microsoft.com/office/drawing/2014/main" id="{06EF1022-F6AC-41C8-B90F-65A49DC2B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853" y="121845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6" name="Imagem 385">
                <a:extLst>
                  <a:ext uri="{FF2B5EF4-FFF2-40B4-BE49-F238E27FC236}">
                    <a16:creationId xmlns:a16="http://schemas.microsoft.com/office/drawing/2014/main" id="{EBDF2456-07C9-45C2-BF09-560AD6EB5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15" y="526699"/>
                <a:ext cx="165053" cy="165053"/>
              </a:xfrm>
              <a:prstGeom prst="rect">
                <a:avLst/>
              </a:prstGeom>
            </p:spPr>
          </p:pic>
        </p:grpSp>
        <p:pic>
          <p:nvPicPr>
            <p:cNvPr id="290" name="Imagem 289">
              <a:extLst>
                <a:ext uri="{FF2B5EF4-FFF2-40B4-BE49-F238E27FC236}">
                  <a16:creationId xmlns:a16="http://schemas.microsoft.com/office/drawing/2014/main" id="{D4AD4C16-F2B4-4564-A208-1DEF82D8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8" y="2442579"/>
              <a:ext cx="487722" cy="487722"/>
            </a:xfrm>
            <a:prstGeom prst="rect">
              <a:avLst/>
            </a:prstGeom>
          </p:spPr>
        </p:pic>
        <p:pic>
          <p:nvPicPr>
            <p:cNvPr id="291" name="Imagem 290">
              <a:extLst>
                <a:ext uri="{FF2B5EF4-FFF2-40B4-BE49-F238E27FC236}">
                  <a16:creationId xmlns:a16="http://schemas.microsoft.com/office/drawing/2014/main" id="{937A4594-F65B-4A77-8763-89F230CEC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95" y="2293569"/>
              <a:ext cx="487722" cy="487722"/>
            </a:xfrm>
            <a:prstGeom prst="rect">
              <a:avLst/>
            </a:prstGeom>
          </p:spPr>
        </p:pic>
        <p:pic>
          <p:nvPicPr>
            <p:cNvPr id="292" name="Imagem 291">
              <a:extLst>
                <a:ext uri="{FF2B5EF4-FFF2-40B4-BE49-F238E27FC236}">
                  <a16:creationId xmlns:a16="http://schemas.microsoft.com/office/drawing/2014/main" id="{79F1BA06-5941-4BDF-A308-7E6E9DD98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24" y="2023834"/>
              <a:ext cx="487722" cy="487722"/>
            </a:xfrm>
            <a:prstGeom prst="rect">
              <a:avLst/>
            </a:prstGeom>
          </p:spPr>
        </p:pic>
        <p:pic>
          <p:nvPicPr>
            <p:cNvPr id="293" name="Imagem 292">
              <a:extLst>
                <a:ext uri="{FF2B5EF4-FFF2-40B4-BE49-F238E27FC236}">
                  <a16:creationId xmlns:a16="http://schemas.microsoft.com/office/drawing/2014/main" id="{83799EB8-8EFF-4B9E-87E0-86D6C30BF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7" y="1556399"/>
              <a:ext cx="487722" cy="487722"/>
            </a:xfrm>
            <a:prstGeom prst="rect">
              <a:avLst/>
            </a:prstGeom>
          </p:spPr>
        </p:pic>
        <p:pic>
          <p:nvPicPr>
            <p:cNvPr id="294" name="Imagem 293">
              <a:extLst>
                <a:ext uri="{FF2B5EF4-FFF2-40B4-BE49-F238E27FC236}">
                  <a16:creationId xmlns:a16="http://schemas.microsoft.com/office/drawing/2014/main" id="{9585409C-0DBE-425C-B83D-3CD85067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18" y="1244688"/>
              <a:ext cx="487722" cy="487722"/>
            </a:xfrm>
            <a:prstGeom prst="rect">
              <a:avLst/>
            </a:prstGeom>
          </p:spPr>
        </p:pic>
        <p:pic>
          <p:nvPicPr>
            <p:cNvPr id="295" name="Imagem 294">
              <a:extLst>
                <a:ext uri="{FF2B5EF4-FFF2-40B4-BE49-F238E27FC236}">
                  <a16:creationId xmlns:a16="http://schemas.microsoft.com/office/drawing/2014/main" id="{94639F63-62DC-4911-AF14-B038A396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57" y="1205971"/>
              <a:ext cx="487722" cy="487722"/>
            </a:xfrm>
            <a:prstGeom prst="rect">
              <a:avLst/>
            </a:prstGeom>
          </p:spPr>
        </p:pic>
        <p:pic>
          <p:nvPicPr>
            <p:cNvPr id="296" name="Imagem 295">
              <a:extLst>
                <a:ext uri="{FF2B5EF4-FFF2-40B4-BE49-F238E27FC236}">
                  <a16:creationId xmlns:a16="http://schemas.microsoft.com/office/drawing/2014/main" id="{527D99C4-71B4-4750-B572-2E70F3CF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80" y="976221"/>
              <a:ext cx="487722" cy="487722"/>
            </a:xfrm>
            <a:prstGeom prst="rect">
              <a:avLst/>
            </a:prstGeom>
          </p:spPr>
        </p:pic>
        <p:pic>
          <p:nvPicPr>
            <p:cNvPr id="297" name="Imagem 296">
              <a:extLst>
                <a:ext uri="{FF2B5EF4-FFF2-40B4-BE49-F238E27FC236}">
                  <a16:creationId xmlns:a16="http://schemas.microsoft.com/office/drawing/2014/main" id="{F9AEF893-840B-4AB3-BB01-4C32A971E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44" y="2053694"/>
              <a:ext cx="487722" cy="487722"/>
            </a:xfrm>
            <a:prstGeom prst="rect">
              <a:avLst/>
            </a:prstGeom>
          </p:spPr>
        </p:pic>
        <p:pic>
          <p:nvPicPr>
            <p:cNvPr id="298" name="Imagem 297">
              <a:extLst>
                <a:ext uri="{FF2B5EF4-FFF2-40B4-BE49-F238E27FC236}">
                  <a16:creationId xmlns:a16="http://schemas.microsoft.com/office/drawing/2014/main" id="{65660E8B-0EF5-49CC-8E55-96E9C8C63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52" y="708984"/>
              <a:ext cx="487722" cy="487722"/>
            </a:xfrm>
            <a:prstGeom prst="rect">
              <a:avLst/>
            </a:prstGeom>
          </p:spPr>
        </p:pic>
        <p:pic>
          <p:nvPicPr>
            <p:cNvPr id="299" name="Imagem 298">
              <a:extLst>
                <a:ext uri="{FF2B5EF4-FFF2-40B4-BE49-F238E27FC236}">
                  <a16:creationId xmlns:a16="http://schemas.microsoft.com/office/drawing/2014/main" id="{4B8F194A-3AA5-4323-9D66-A84413517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9" y="210575"/>
              <a:ext cx="487722" cy="487722"/>
            </a:xfrm>
            <a:prstGeom prst="rect">
              <a:avLst/>
            </a:prstGeom>
          </p:spPr>
        </p:pic>
        <p:pic>
          <p:nvPicPr>
            <p:cNvPr id="300" name="Imagem 299">
              <a:extLst>
                <a:ext uri="{FF2B5EF4-FFF2-40B4-BE49-F238E27FC236}">
                  <a16:creationId xmlns:a16="http://schemas.microsoft.com/office/drawing/2014/main" id="{E4FDA520-21D5-4303-B49B-BD1412CE8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39" y="270964"/>
              <a:ext cx="487722" cy="487722"/>
            </a:xfrm>
            <a:prstGeom prst="rect">
              <a:avLst/>
            </a:prstGeom>
          </p:spPr>
        </p:pic>
        <p:pic>
          <p:nvPicPr>
            <p:cNvPr id="301" name="Imagem 300">
              <a:extLst>
                <a:ext uri="{FF2B5EF4-FFF2-40B4-BE49-F238E27FC236}">
                  <a16:creationId xmlns:a16="http://schemas.microsoft.com/office/drawing/2014/main" id="{B3EFCE92-3521-4AD3-BC2E-6588F12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768" y="362643"/>
              <a:ext cx="487722" cy="487722"/>
            </a:xfrm>
            <a:prstGeom prst="rect">
              <a:avLst/>
            </a:prstGeom>
          </p:spPr>
        </p:pic>
        <p:pic>
          <p:nvPicPr>
            <p:cNvPr id="302" name="Imagem 301">
              <a:extLst>
                <a:ext uri="{FF2B5EF4-FFF2-40B4-BE49-F238E27FC236}">
                  <a16:creationId xmlns:a16="http://schemas.microsoft.com/office/drawing/2014/main" id="{60E2D22A-E8EC-42B7-A7DD-E8F1B379E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79" y="56186"/>
              <a:ext cx="487722" cy="487722"/>
            </a:xfrm>
            <a:prstGeom prst="rect">
              <a:avLst/>
            </a:prstGeom>
          </p:spPr>
        </p:pic>
        <p:pic>
          <p:nvPicPr>
            <p:cNvPr id="303" name="Imagem 302">
              <a:extLst>
                <a:ext uri="{FF2B5EF4-FFF2-40B4-BE49-F238E27FC236}">
                  <a16:creationId xmlns:a16="http://schemas.microsoft.com/office/drawing/2014/main" id="{28FFA00C-C3ED-4087-90A3-E7FCE9E4A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27" y="156768"/>
              <a:ext cx="487722" cy="48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58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BA53A6-7FDC-42D9-82D7-F0654096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7275" cy="8099425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89475C4-8246-4B6E-9CDD-933E13955686}"/>
              </a:ext>
            </a:extLst>
          </p:cNvPr>
          <p:cNvCxnSpPr/>
          <p:nvPr/>
        </p:nvCxnSpPr>
        <p:spPr>
          <a:xfrm>
            <a:off x="2063578" y="6516451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129E32-060D-4643-A07E-E33E19A83400}"/>
              </a:ext>
            </a:extLst>
          </p:cNvPr>
          <p:cNvSpPr txBox="1"/>
          <p:nvPr/>
        </p:nvSpPr>
        <p:spPr>
          <a:xfrm>
            <a:off x="1412023" y="3347255"/>
            <a:ext cx="331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Buttercup Sample" panose="02000503030000020003" pitchFamily="50" charset="0"/>
              </a:rPr>
              <a:t>Rafaela Pereira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945571-0669-462C-B1F1-7E15B2142EFA}"/>
              </a:ext>
            </a:extLst>
          </p:cNvPr>
          <p:cNvSpPr txBox="1"/>
          <p:nvPr/>
        </p:nvSpPr>
        <p:spPr>
          <a:xfrm>
            <a:off x="2375640" y="4344617"/>
            <a:ext cx="138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utumn in November" pitchFamily="2" charset="0"/>
                <a:ea typeface="A little sunshine" panose="02000603000000000000" pitchFamily="2" charset="0"/>
              </a:rPr>
              <a:t>2018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7FCC1C-A9A4-462D-AA92-5B649EA2D499}"/>
              </a:ext>
            </a:extLst>
          </p:cNvPr>
          <p:cNvSpPr txBox="1"/>
          <p:nvPr/>
        </p:nvSpPr>
        <p:spPr>
          <a:xfrm>
            <a:off x="2026916" y="3869603"/>
            <a:ext cx="208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Foco, Força e Fé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9ACC972-3838-45CE-A7B8-69639BE157A9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746CC0D-7C32-45AF-A8C0-127B4C8B7B48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E85DA81-F1C8-4DD0-8602-1C60C731A8AB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42C70C7-98E3-4B6C-8B41-6F507ED6C142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B42AFF66-EC3B-4FAA-BDAB-7FFDAC1317C9}"/>
              </a:ext>
            </a:extLst>
          </p:cNvPr>
          <p:cNvGrpSpPr/>
          <p:nvPr/>
        </p:nvGrpSpPr>
        <p:grpSpPr>
          <a:xfrm>
            <a:off x="0" y="-5244"/>
            <a:ext cx="6121088" cy="2941070"/>
            <a:chOff x="0" y="-5244"/>
            <a:chExt cx="6121088" cy="2941070"/>
          </a:xfrm>
        </p:grpSpPr>
        <p:grpSp>
          <p:nvGrpSpPr>
            <p:cNvPr id="190" name="Agrupar 189">
              <a:extLst>
                <a:ext uri="{FF2B5EF4-FFF2-40B4-BE49-F238E27FC236}">
                  <a16:creationId xmlns:a16="http://schemas.microsoft.com/office/drawing/2014/main" id="{804BA03D-CB8E-4D79-BA61-27FC8D0FEAB3}"/>
                </a:ext>
              </a:extLst>
            </p:cNvPr>
            <p:cNvGrpSpPr/>
            <p:nvPr/>
          </p:nvGrpSpPr>
          <p:grpSpPr>
            <a:xfrm>
              <a:off x="0" y="-5244"/>
              <a:ext cx="6121088" cy="2941070"/>
              <a:chOff x="0" y="-5244"/>
              <a:chExt cx="6121088" cy="2941070"/>
            </a:xfrm>
          </p:grpSpPr>
          <p:pic>
            <p:nvPicPr>
              <p:cNvPr id="205" name="Imagem 204">
                <a:extLst>
                  <a:ext uri="{FF2B5EF4-FFF2-40B4-BE49-F238E27FC236}">
                    <a16:creationId xmlns:a16="http://schemas.microsoft.com/office/drawing/2014/main" id="{A300A263-1C36-4EBC-9DF6-D99C0D615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05" y="22065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06" name="Imagem 205">
                <a:extLst>
                  <a:ext uri="{FF2B5EF4-FFF2-40B4-BE49-F238E27FC236}">
                    <a16:creationId xmlns:a16="http://schemas.microsoft.com/office/drawing/2014/main" id="{0365AD36-480E-4911-B883-7B0D3E186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301" y="717513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07" name="Imagem 206">
                <a:extLst>
                  <a:ext uri="{FF2B5EF4-FFF2-40B4-BE49-F238E27FC236}">
                    <a16:creationId xmlns:a16="http://schemas.microsoft.com/office/drawing/2014/main" id="{BD81008E-9F4A-43D9-8767-78F871837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7294" y="26581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08" name="Imagem 207">
                <a:extLst>
                  <a:ext uri="{FF2B5EF4-FFF2-40B4-BE49-F238E27FC236}">
                    <a16:creationId xmlns:a16="http://schemas.microsoft.com/office/drawing/2014/main" id="{E4503EA9-CE44-4E81-9E72-BC87C4D2B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66" y="1556399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09" name="Imagem 208">
                <a:extLst>
                  <a:ext uri="{FF2B5EF4-FFF2-40B4-BE49-F238E27FC236}">
                    <a16:creationId xmlns:a16="http://schemas.microsoft.com/office/drawing/2014/main" id="{E8A072B1-DE44-4F5F-A235-028721CED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918" y="125682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0" name="Imagem 209">
                <a:extLst>
                  <a:ext uri="{FF2B5EF4-FFF2-40B4-BE49-F238E27FC236}">
                    <a16:creationId xmlns:a16="http://schemas.microsoft.com/office/drawing/2014/main" id="{65D6A054-9685-44B0-AB78-C80A1B60B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361" y="35108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1" name="Imagem 210">
                <a:extLst>
                  <a:ext uri="{FF2B5EF4-FFF2-40B4-BE49-F238E27FC236}">
                    <a16:creationId xmlns:a16="http://schemas.microsoft.com/office/drawing/2014/main" id="{F7CA5EA7-82E1-4B6D-A81C-198066141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28" y="2019866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2" name="Imagem 211">
                <a:extLst>
                  <a:ext uri="{FF2B5EF4-FFF2-40B4-BE49-F238E27FC236}">
                    <a16:creationId xmlns:a16="http://schemas.microsoft.com/office/drawing/2014/main" id="{31F9EE7B-6C1A-4A62-AA86-C6E066CA8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615" y="15669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3" name="Imagem 212">
                <a:extLst>
                  <a:ext uri="{FF2B5EF4-FFF2-40B4-BE49-F238E27FC236}">
                    <a16:creationId xmlns:a16="http://schemas.microsoft.com/office/drawing/2014/main" id="{49443894-EC38-475A-9676-2368CCA2A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98" y="120523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4" name="Imagem 213">
                <a:extLst>
                  <a:ext uri="{FF2B5EF4-FFF2-40B4-BE49-F238E27FC236}">
                    <a16:creationId xmlns:a16="http://schemas.microsoft.com/office/drawing/2014/main" id="{EF231093-9031-44AC-A6F2-E39D004C1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028" y="96137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5" name="Imagem 214">
                <a:extLst>
                  <a:ext uri="{FF2B5EF4-FFF2-40B4-BE49-F238E27FC236}">
                    <a16:creationId xmlns:a16="http://schemas.microsoft.com/office/drawing/2014/main" id="{1FECEAD2-E03B-43C6-9AA9-7D414239A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504" y="2044121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6" name="Imagem 215">
                <a:extLst>
                  <a:ext uri="{FF2B5EF4-FFF2-40B4-BE49-F238E27FC236}">
                    <a16:creationId xmlns:a16="http://schemas.microsoft.com/office/drawing/2014/main" id="{8D0BD4C3-DF93-4BA9-872D-3BA2B205F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366" y="4927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7" name="Imagem 216">
                <a:extLst>
                  <a:ext uri="{FF2B5EF4-FFF2-40B4-BE49-F238E27FC236}">
                    <a16:creationId xmlns:a16="http://schemas.microsoft.com/office/drawing/2014/main" id="{FA27F8E7-38B5-4FE6-A5CE-4C86347C5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889" y="2292840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18" name="Imagem 217">
                <a:extLst>
                  <a:ext uri="{FF2B5EF4-FFF2-40B4-BE49-F238E27FC236}">
                    <a16:creationId xmlns:a16="http://schemas.microsoft.com/office/drawing/2014/main" id="{832583C8-30BD-456E-8792-2FB13DE9A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27" y="3510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19" name="Imagem 218">
                <a:extLst>
                  <a:ext uri="{FF2B5EF4-FFF2-40B4-BE49-F238E27FC236}">
                    <a16:creationId xmlns:a16="http://schemas.microsoft.com/office/drawing/2014/main" id="{AF13E909-E5F1-4755-8C29-2B469F60A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29" y="6513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0" name="Imagem 219">
                <a:extLst>
                  <a:ext uri="{FF2B5EF4-FFF2-40B4-BE49-F238E27FC236}">
                    <a16:creationId xmlns:a16="http://schemas.microsoft.com/office/drawing/2014/main" id="{A042C165-BF13-44E1-9B1B-8F2C78235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8" y="75354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1" name="Imagem 220">
                <a:extLst>
                  <a:ext uri="{FF2B5EF4-FFF2-40B4-BE49-F238E27FC236}">
                    <a16:creationId xmlns:a16="http://schemas.microsoft.com/office/drawing/2014/main" id="{A9DF925F-6BE1-4C5B-958B-B5708A8DA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460" y="754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2" name="Imagem 221">
                <a:extLst>
                  <a:ext uri="{FF2B5EF4-FFF2-40B4-BE49-F238E27FC236}">
                    <a16:creationId xmlns:a16="http://schemas.microsoft.com/office/drawing/2014/main" id="{CCD58294-C73B-484C-B5AD-46B0D947A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089" y="42477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3" name="Imagem 222">
                <a:extLst>
                  <a:ext uri="{FF2B5EF4-FFF2-40B4-BE49-F238E27FC236}">
                    <a16:creationId xmlns:a16="http://schemas.microsoft.com/office/drawing/2014/main" id="{A3DD6532-4A93-4B92-9188-097C2BF1F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037" y="-52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4" name="Imagem 223">
                <a:extLst>
                  <a:ext uri="{FF2B5EF4-FFF2-40B4-BE49-F238E27FC236}">
                    <a16:creationId xmlns:a16="http://schemas.microsoft.com/office/drawing/2014/main" id="{E4FC486E-39BD-4FB2-AB6A-E1D0D319B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767" y="93140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5" name="Imagem 224">
                <a:extLst>
                  <a:ext uri="{FF2B5EF4-FFF2-40B4-BE49-F238E27FC236}">
                    <a16:creationId xmlns:a16="http://schemas.microsoft.com/office/drawing/2014/main" id="{263E7C64-6E8B-4F64-967A-FF7772FE6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4704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6" name="Imagem 225">
                <a:extLst>
                  <a:ext uri="{FF2B5EF4-FFF2-40B4-BE49-F238E27FC236}">
                    <a16:creationId xmlns:a16="http://schemas.microsoft.com/office/drawing/2014/main" id="{ED9FAD63-C62B-49DA-8B2C-3B3B58C2E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1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7" name="Imagem 226">
                <a:extLst>
                  <a:ext uri="{FF2B5EF4-FFF2-40B4-BE49-F238E27FC236}">
                    <a16:creationId xmlns:a16="http://schemas.microsoft.com/office/drawing/2014/main" id="{9E023EA2-BEDF-4850-808D-200CEEE77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24" y="2258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8" name="Imagem 227">
                <a:extLst>
                  <a:ext uri="{FF2B5EF4-FFF2-40B4-BE49-F238E27FC236}">
                    <a16:creationId xmlns:a16="http://schemas.microsoft.com/office/drawing/2014/main" id="{466CA2EE-4F68-4CE6-9511-0B0428F03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922" y="264621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29" name="Imagem 228">
                <a:extLst>
                  <a:ext uri="{FF2B5EF4-FFF2-40B4-BE49-F238E27FC236}">
                    <a16:creationId xmlns:a16="http://schemas.microsoft.com/office/drawing/2014/main" id="{035C69FB-B420-45EC-8C12-0D107B4FD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08" y="11023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0" name="Imagem 229">
                <a:extLst>
                  <a:ext uri="{FF2B5EF4-FFF2-40B4-BE49-F238E27FC236}">
                    <a16:creationId xmlns:a16="http://schemas.microsoft.com/office/drawing/2014/main" id="{0C9BACE4-A4CF-4BFC-A402-CBA8A0769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557" y="1491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1" name="Imagem 230">
                <a:extLst>
                  <a:ext uri="{FF2B5EF4-FFF2-40B4-BE49-F238E27FC236}">
                    <a16:creationId xmlns:a16="http://schemas.microsoft.com/office/drawing/2014/main" id="{42B63808-3C15-41F4-AE0B-DA0A8AC7C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476" y="145979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2" name="Imagem 231">
                <a:extLst>
                  <a:ext uri="{FF2B5EF4-FFF2-40B4-BE49-F238E27FC236}">
                    <a16:creationId xmlns:a16="http://schemas.microsoft.com/office/drawing/2014/main" id="{5B6366EF-EF8E-476D-9F44-9E22D1D0E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13261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3" name="Imagem 232">
                <a:extLst>
                  <a:ext uri="{FF2B5EF4-FFF2-40B4-BE49-F238E27FC236}">
                    <a16:creationId xmlns:a16="http://schemas.microsoft.com/office/drawing/2014/main" id="{C78C14BF-57D8-4265-88E2-C1F333EAE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301" y="189569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4" name="Imagem 233">
                <a:extLst>
                  <a:ext uri="{FF2B5EF4-FFF2-40B4-BE49-F238E27FC236}">
                    <a16:creationId xmlns:a16="http://schemas.microsoft.com/office/drawing/2014/main" id="{FAF6221F-D3DB-4183-BC9B-BBCBE1319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87" y="58495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5" name="Imagem 234">
                <a:extLst>
                  <a:ext uri="{FF2B5EF4-FFF2-40B4-BE49-F238E27FC236}">
                    <a16:creationId xmlns:a16="http://schemas.microsoft.com/office/drawing/2014/main" id="{6FAF1C23-FFF8-4802-9771-397E1679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214" y="149806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6" name="Imagem 235">
                <a:extLst>
                  <a:ext uri="{FF2B5EF4-FFF2-40B4-BE49-F238E27FC236}">
                    <a16:creationId xmlns:a16="http://schemas.microsoft.com/office/drawing/2014/main" id="{E94A13BA-0A21-47EE-B71D-22CE453D2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059" y="16200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7" name="Imagem 236">
                <a:extLst>
                  <a:ext uri="{FF2B5EF4-FFF2-40B4-BE49-F238E27FC236}">
                    <a16:creationId xmlns:a16="http://schemas.microsoft.com/office/drawing/2014/main" id="{CC263264-B58B-4AC3-984B-756DB8986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6908" y="96137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8" name="Imagem 237">
                <a:extLst>
                  <a:ext uri="{FF2B5EF4-FFF2-40B4-BE49-F238E27FC236}">
                    <a16:creationId xmlns:a16="http://schemas.microsoft.com/office/drawing/2014/main" id="{F4EE427A-B86A-4591-B987-3F8394735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610" y="168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39" name="Imagem 238">
                <a:extLst>
                  <a:ext uri="{FF2B5EF4-FFF2-40B4-BE49-F238E27FC236}">
                    <a16:creationId xmlns:a16="http://schemas.microsoft.com/office/drawing/2014/main" id="{FD03889C-A5D2-4831-844B-A37E9FFFC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40" y="34634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0" name="Imagem 239">
                <a:extLst>
                  <a:ext uri="{FF2B5EF4-FFF2-40B4-BE49-F238E27FC236}">
                    <a16:creationId xmlns:a16="http://schemas.microsoft.com/office/drawing/2014/main" id="{C4C96247-92B6-460E-8667-D403D11A3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03" y="154482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1" name="Imagem 240">
                <a:extLst>
                  <a:ext uri="{FF2B5EF4-FFF2-40B4-BE49-F238E27FC236}">
                    <a16:creationId xmlns:a16="http://schemas.microsoft.com/office/drawing/2014/main" id="{7FFF6E0F-3ED9-4AD8-B452-9A5FA629F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88030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2" name="Imagem 241">
                <a:extLst>
                  <a:ext uri="{FF2B5EF4-FFF2-40B4-BE49-F238E27FC236}">
                    <a16:creationId xmlns:a16="http://schemas.microsoft.com/office/drawing/2014/main" id="{AD157F96-622D-44BC-A0B5-41C5CD30C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034" y="90725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3" name="Imagem 242">
                <a:extLst>
                  <a:ext uri="{FF2B5EF4-FFF2-40B4-BE49-F238E27FC236}">
                    <a16:creationId xmlns:a16="http://schemas.microsoft.com/office/drawing/2014/main" id="{60DCBB36-10A8-46F1-A4E6-4D4A4ADFA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739" y="3300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4" name="Imagem 243">
                <a:extLst>
                  <a:ext uri="{FF2B5EF4-FFF2-40B4-BE49-F238E27FC236}">
                    <a16:creationId xmlns:a16="http://schemas.microsoft.com/office/drawing/2014/main" id="{B67CC2A9-0A73-4BEB-8DAA-D48FB4AA9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764" y="9648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5" name="Imagem 244">
                <a:extLst>
                  <a:ext uri="{FF2B5EF4-FFF2-40B4-BE49-F238E27FC236}">
                    <a16:creationId xmlns:a16="http://schemas.microsoft.com/office/drawing/2014/main" id="{36DDA671-70BA-49DD-8636-90E929F2F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363" y="18602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6" name="Imagem 245">
                <a:extLst>
                  <a:ext uri="{FF2B5EF4-FFF2-40B4-BE49-F238E27FC236}">
                    <a16:creationId xmlns:a16="http://schemas.microsoft.com/office/drawing/2014/main" id="{EA1F434A-2C0C-4FA7-B6F2-04E0E0262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870" y="12568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7" name="Imagem 246">
                <a:extLst>
                  <a:ext uri="{FF2B5EF4-FFF2-40B4-BE49-F238E27FC236}">
                    <a16:creationId xmlns:a16="http://schemas.microsoft.com/office/drawing/2014/main" id="{4B8A5C72-380E-4B58-8A2E-BD1EED772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090" y="19222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8" name="Imagem 247">
                <a:extLst>
                  <a:ext uri="{FF2B5EF4-FFF2-40B4-BE49-F238E27FC236}">
                    <a16:creationId xmlns:a16="http://schemas.microsoft.com/office/drawing/2014/main" id="{43F4F2A9-0B65-4BA8-B106-E34B9FC8F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7216" y="18681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49" name="Imagem 248">
                <a:extLst>
                  <a:ext uri="{FF2B5EF4-FFF2-40B4-BE49-F238E27FC236}">
                    <a16:creationId xmlns:a16="http://schemas.microsoft.com/office/drawing/2014/main" id="{44328E53-A07D-46F2-9C4F-C3C91BBD5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946" y="192574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0" name="Imagem 249">
                <a:extLst>
                  <a:ext uri="{FF2B5EF4-FFF2-40B4-BE49-F238E27FC236}">
                    <a16:creationId xmlns:a16="http://schemas.microsoft.com/office/drawing/2014/main" id="{FD5C8D18-280D-416B-B6D3-60DEE6E35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221" y="11223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1" name="Imagem 250">
                <a:extLst>
                  <a:ext uri="{FF2B5EF4-FFF2-40B4-BE49-F238E27FC236}">
                    <a16:creationId xmlns:a16="http://schemas.microsoft.com/office/drawing/2014/main" id="{0ED5FE67-1A0D-4B51-B0AD-C0A1E0FB2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842" y="16224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2" name="Imagem 251">
                <a:extLst>
                  <a:ext uri="{FF2B5EF4-FFF2-40B4-BE49-F238E27FC236}">
                    <a16:creationId xmlns:a16="http://schemas.microsoft.com/office/drawing/2014/main" id="{818AAD2C-AEB4-478F-B807-B23F29548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72" y="16800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3" name="Imagem 252">
                <a:extLst>
                  <a:ext uri="{FF2B5EF4-FFF2-40B4-BE49-F238E27FC236}">
                    <a16:creationId xmlns:a16="http://schemas.microsoft.com/office/drawing/2014/main" id="{6F0D9F40-0012-4E9F-AD7E-C1CADBB8B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5911" y="51875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4" name="Imagem 253">
                <a:extLst>
                  <a:ext uri="{FF2B5EF4-FFF2-40B4-BE49-F238E27FC236}">
                    <a16:creationId xmlns:a16="http://schemas.microsoft.com/office/drawing/2014/main" id="{AAFDBDC9-2F52-4B88-B198-9F9A8DB88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589" y="102537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5" name="Imagem 254">
                <a:extLst>
                  <a:ext uri="{FF2B5EF4-FFF2-40B4-BE49-F238E27FC236}">
                    <a16:creationId xmlns:a16="http://schemas.microsoft.com/office/drawing/2014/main" id="{74359194-213A-4169-9822-6EF61A60C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538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6" name="Imagem 255">
                <a:extLst>
                  <a:ext uri="{FF2B5EF4-FFF2-40B4-BE49-F238E27FC236}">
                    <a16:creationId xmlns:a16="http://schemas.microsoft.com/office/drawing/2014/main" id="{EB7F1F9B-4E38-484F-AD5A-8886B1D71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309" y="67893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7" name="Imagem 256">
                <a:extLst>
                  <a:ext uri="{FF2B5EF4-FFF2-40B4-BE49-F238E27FC236}">
                    <a16:creationId xmlns:a16="http://schemas.microsoft.com/office/drawing/2014/main" id="{D59C92A2-A9DC-4141-8830-76E0CF36D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881" y="171407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8" name="Imagem 257">
                <a:extLst>
                  <a:ext uri="{FF2B5EF4-FFF2-40B4-BE49-F238E27FC236}">
                    <a16:creationId xmlns:a16="http://schemas.microsoft.com/office/drawing/2014/main" id="{8916FBC4-9CA1-4734-9DD1-6376E1975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4820" y="26511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59" name="Imagem 258">
                <a:extLst>
                  <a:ext uri="{FF2B5EF4-FFF2-40B4-BE49-F238E27FC236}">
                    <a16:creationId xmlns:a16="http://schemas.microsoft.com/office/drawing/2014/main" id="{12F913D1-A7DC-4B93-BB20-7ACC135B5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051" y="29019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0" name="Imagem 259">
                <a:extLst>
                  <a:ext uri="{FF2B5EF4-FFF2-40B4-BE49-F238E27FC236}">
                    <a16:creationId xmlns:a16="http://schemas.microsoft.com/office/drawing/2014/main" id="{CAE931B9-017E-4F3F-9236-22F618F8A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4" y="1459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1" name="Imagem 260">
                <a:extLst>
                  <a:ext uri="{FF2B5EF4-FFF2-40B4-BE49-F238E27FC236}">
                    <a16:creationId xmlns:a16="http://schemas.microsoft.com/office/drawing/2014/main" id="{30709C5D-A57F-40E8-AED1-4312CADC9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597" y="9953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2" name="Imagem 261">
                <a:extLst>
                  <a:ext uri="{FF2B5EF4-FFF2-40B4-BE49-F238E27FC236}">
                    <a16:creationId xmlns:a16="http://schemas.microsoft.com/office/drawing/2014/main" id="{7E72C20D-7890-4FC5-92CF-383FAB408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824" y="181941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3" name="Imagem 262">
                <a:extLst>
                  <a:ext uri="{FF2B5EF4-FFF2-40B4-BE49-F238E27FC236}">
                    <a16:creationId xmlns:a16="http://schemas.microsoft.com/office/drawing/2014/main" id="{AD94F01D-9CC6-42E4-ABB7-4568C0623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43" y="22153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4" name="Imagem 263">
                <a:extLst>
                  <a:ext uri="{FF2B5EF4-FFF2-40B4-BE49-F238E27FC236}">
                    <a16:creationId xmlns:a16="http://schemas.microsoft.com/office/drawing/2014/main" id="{6F23369D-FAE4-418E-8BC7-0E74898D0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2018" y="131290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5" name="Imagem 264">
                <a:extLst>
                  <a:ext uri="{FF2B5EF4-FFF2-40B4-BE49-F238E27FC236}">
                    <a16:creationId xmlns:a16="http://schemas.microsoft.com/office/drawing/2014/main" id="{99D081F9-E814-436A-AA95-D23ABC961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0749" y="7497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6" name="Imagem 265">
                <a:extLst>
                  <a:ext uri="{FF2B5EF4-FFF2-40B4-BE49-F238E27FC236}">
                    <a16:creationId xmlns:a16="http://schemas.microsoft.com/office/drawing/2014/main" id="{746CFF6C-8077-407D-8FF0-5C8C7BEB7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442" y="209501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7" name="Imagem 266">
                <a:extLst>
                  <a:ext uri="{FF2B5EF4-FFF2-40B4-BE49-F238E27FC236}">
                    <a16:creationId xmlns:a16="http://schemas.microsoft.com/office/drawing/2014/main" id="{A189E8D5-B9A3-43D9-8C5B-2BFF65E1B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041" y="255660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8" name="Imagem 267">
                <a:extLst>
                  <a:ext uri="{FF2B5EF4-FFF2-40B4-BE49-F238E27FC236}">
                    <a16:creationId xmlns:a16="http://schemas.microsoft.com/office/drawing/2014/main" id="{23BB45F9-95B7-4C01-AB29-5E92FDAF4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97" y="22879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69" name="Imagem 268">
                <a:extLst>
                  <a:ext uri="{FF2B5EF4-FFF2-40B4-BE49-F238E27FC236}">
                    <a16:creationId xmlns:a16="http://schemas.microsoft.com/office/drawing/2014/main" id="{52A9A0C4-6DC6-4130-802B-CDDE1483F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94" y="244810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270" name="Imagem 269">
                <a:extLst>
                  <a:ext uri="{FF2B5EF4-FFF2-40B4-BE49-F238E27FC236}">
                    <a16:creationId xmlns:a16="http://schemas.microsoft.com/office/drawing/2014/main" id="{BBF48F06-72B5-4E9A-9D49-BECAF5426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077" y="20775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1" name="Imagem 270">
                <a:extLst>
                  <a:ext uri="{FF2B5EF4-FFF2-40B4-BE49-F238E27FC236}">
                    <a16:creationId xmlns:a16="http://schemas.microsoft.com/office/drawing/2014/main" id="{F04BF542-A327-42DC-92DB-260E0E66F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442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2" name="Imagem 271">
                <a:extLst>
                  <a:ext uri="{FF2B5EF4-FFF2-40B4-BE49-F238E27FC236}">
                    <a16:creationId xmlns:a16="http://schemas.microsoft.com/office/drawing/2014/main" id="{6358826D-CE53-4C35-A632-9D4CDA535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90" y="68530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3" name="Imagem 272">
                <a:extLst>
                  <a:ext uri="{FF2B5EF4-FFF2-40B4-BE49-F238E27FC236}">
                    <a16:creationId xmlns:a16="http://schemas.microsoft.com/office/drawing/2014/main" id="{2BA73876-64AA-4704-8AA0-B97438AF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857" y="174426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4" name="Imagem 273">
                <a:extLst>
                  <a:ext uri="{FF2B5EF4-FFF2-40B4-BE49-F238E27FC236}">
                    <a16:creationId xmlns:a16="http://schemas.microsoft.com/office/drawing/2014/main" id="{E0631BBF-17B3-483A-AD96-83D33B4D5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477" y="237061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5" name="Imagem 274">
                <a:extLst>
                  <a:ext uri="{FF2B5EF4-FFF2-40B4-BE49-F238E27FC236}">
                    <a16:creationId xmlns:a16="http://schemas.microsoft.com/office/drawing/2014/main" id="{B0F3A0C8-A30C-4B81-815E-92CF6194B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045" y="232546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6" name="Imagem 275">
                <a:extLst>
                  <a:ext uri="{FF2B5EF4-FFF2-40B4-BE49-F238E27FC236}">
                    <a16:creationId xmlns:a16="http://schemas.microsoft.com/office/drawing/2014/main" id="{0258687E-DBBF-432E-9698-659415692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684" y="239404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7" name="Imagem 276">
                <a:extLst>
                  <a:ext uri="{FF2B5EF4-FFF2-40B4-BE49-F238E27FC236}">
                    <a16:creationId xmlns:a16="http://schemas.microsoft.com/office/drawing/2014/main" id="{C88BECF2-C699-4899-B0E4-156799D55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674" y="25401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278" name="Imagem 277">
                <a:extLst>
                  <a:ext uri="{FF2B5EF4-FFF2-40B4-BE49-F238E27FC236}">
                    <a16:creationId xmlns:a16="http://schemas.microsoft.com/office/drawing/2014/main" id="{DC5FBD48-E85D-4AA7-8D05-5346DA0EE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509" y="2421456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79" name="Imagem 278">
                <a:extLst>
                  <a:ext uri="{FF2B5EF4-FFF2-40B4-BE49-F238E27FC236}">
                    <a16:creationId xmlns:a16="http://schemas.microsoft.com/office/drawing/2014/main" id="{5D7F0AA2-B993-4372-943A-650F73D84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983" y="1040182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0" name="Imagem 279">
                <a:extLst>
                  <a:ext uri="{FF2B5EF4-FFF2-40B4-BE49-F238E27FC236}">
                    <a16:creationId xmlns:a16="http://schemas.microsoft.com/office/drawing/2014/main" id="{17F156A7-A368-4F49-B7E4-6A6BABE72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883" y="71834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1" name="Imagem 280">
                <a:extLst>
                  <a:ext uri="{FF2B5EF4-FFF2-40B4-BE49-F238E27FC236}">
                    <a16:creationId xmlns:a16="http://schemas.microsoft.com/office/drawing/2014/main" id="{6C3FE97A-3034-42B4-875C-353DDA780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0071" y="1863518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2" name="Imagem 281">
                <a:extLst>
                  <a:ext uri="{FF2B5EF4-FFF2-40B4-BE49-F238E27FC236}">
                    <a16:creationId xmlns:a16="http://schemas.microsoft.com/office/drawing/2014/main" id="{5E52527A-CFFD-43D7-A8B3-320E90B9B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149" y="210820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3" name="Imagem 282">
                <a:extLst>
                  <a:ext uri="{FF2B5EF4-FFF2-40B4-BE49-F238E27FC236}">
                    <a16:creationId xmlns:a16="http://schemas.microsoft.com/office/drawing/2014/main" id="{E3AA0C2B-095B-4435-9A4D-B37C164CF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821" y="1079635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4" name="Imagem 283">
                <a:extLst>
                  <a:ext uri="{FF2B5EF4-FFF2-40B4-BE49-F238E27FC236}">
                    <a16:creationId xmlns:a16="http://schemas.microsoft.com/office/drawing/2014/main" id="{BAE7867C-D066-4807-9C5E-03F4DC61C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0839" y="2733193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5" name="Imagem 284">
                <a:extLst>
                  <a:ext uri="{FF2B5EF4-FFF2-40B4-BE49-F238E27FC236}">
                    <a16:creationId xmlns:a16="http://schemas.microsoft.com/office/drawing/2014/main" id="{92F5DFBF-692E-4805-9EC4-4DB720BD0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279" y="34224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6" name="Imagem 285">
                <a:extLst>
                  <a:ext uri="{FF2B5EF4-FFF2-40B4-BE49-F238E27FC236}">
                    <a16:creationId xmlns:a16="http://schemas.microsoft.com/office/drawing/2014/main" id="{29B5E270-D2EB-45A9-B3C7-6139156A0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853" y="121845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287" name="Imagem 286">
                <a:extLst>
                  <a:ext uri="{FF2B5EF4-FFF2-40B4-BE49-F238E27FC236}">
                    <a16:creationId xmlns:a16="http://schemas.microsoft.com/office/drawing/2014/main" id="{F02B4AB2-68E6-40A4-9CF8-978EC0428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15" y="526699"/>
                <a:ext cx="165053" cy="165053"/>
              </a:xfrm>
              <a:prstGeom prst="rect">
                <a:avLst/>
              </a:prstGeom>
            </p:spPr>
          </p:pic>
        </p:grpSp>
        <p:pic>
          <p:nvPicPr>
            <p:cNvPr id="191" name="Imagem 190">
              <a:extLst>
                <a:ext uri="{FF2B5EF4-FFF2-40B4-BE49-F238E27FC236}">
                  <a16:creationId xmlns:a16="http://schemas.microsoft.com/office/drawing/2014/main" id="{7C00BD52-6938-4C90-8797-C9ACBF1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8" y="2442579"/>
              <a:ext cx="487722" cy="487722"/>
            </a:xfrm>
            <a:prstGeom prst="rect">
              <a:avLst/>
            </a:prstGeom>
          </p:spPr>
        </p:pic>
        <p:pic>
          <p:nvPicPr>
            <p:cNvPr id="192" name="Imagem 191">
              <a:extLst>
                <a:ext uri="{FF2B5EF4-FFF2-40B4-BE49-F238E27FC236}">
                  <a16:creationId xmlns:a16="http://schemas.microsoft.com/office/drawing/2014/main" id="{913506F0-198B-435B-B938-D37E41B1D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95" y="2293569"/>
              <a:ext cx="487722" cy="487722"/>
            </a:xfrm>
            <a:prstGeom prst="rect">
              <a:avLst/>
            </a:prstGeom>
          </p:spPr>
        </p:pic>
        <p:pic>
          <p:nvPicPr>
            <p:cNvPr id="193" name="Imagem 192">
              <a:extLst>
                <a:ext uri="{FF2B5EF4-FFF2-40B4-BE49-F238E27FC236}">
                  <a16:creationId xmlns:a16="http://schemas.microsoft.com/office/drawing/2014/main" id="{B81F58FC-1A4A-4B24-A37C-32B9E1E2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24" y="2023834"/>
              <a:ext cx="487722" cy="487722"/>
            </a:xfrm>
            <a:prstGeom prst="rect">
              <a:avLst/>
            </a:prstGeom>
          </p:spPr>
        </p:pic>
        <p:pic>
          <p:nvPicPr>
            <p:cNvPr id="194" name="Imagem 193">
              <a:extLst>
                <a:ext uri="{FF2B5EF4-FFF2-40B4-BE49-F238E27FC236}">
                  <a16:creationId xmlns:a16="http://schemas.microsoft.com/office/drawing/2014/main" id="{28073EE2-7F19-43C1-A3BA-07B49574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7" y="1556399"/>
              <a:ext cx="487722" cy="487722"/>
            </a:xfrm>
            <a:prstGeom prst="rect">
              <a:avLst/>
            </a:prstGeom>
          </p:spPr>
        </p:pic>
        <p:pic>
          <p:nvPicPr>
            <p:cNvPr id="195" name="Imagem 194">
              <a:extLst>
                <a:ext uri="{FF2B5EF4-FFF2-40B4-BE49-F238E27FC236}">
                  <a16:creationId xmlns:a16="http://schemas.microsoft.com/office/drawing/2014/main" id="{11B8A1D8-F9DB-4F7B-918C-2346F48B4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18" y="1244688"/>
              <a:ext cx="487722" cy="487722"/>
            </a:xfrm>
            <a:prstGeom prst="rect">
              <a:avLst/>
            </a:prstGeom>
          </p:spPr>
        </p:pic>
        <p:pic>
          <p:nvPicPr>
            <p:cNvPr id="196" name="Imagem 195">
              <a:extLst>
                <a:ext uri="{FF2B5EF4-FFF2-40B4-BE49-F238E27FC236}">
                  <a16:creationId xmlns:a16="http://schemas.microsoft.com/office/drawing/2014/main" id="{3F6C4BB6-6222-4D8A-A9D8-316951679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57" y="1205971"/>
              <a:ext cx="487722" cy="487722"/>
            </a:xfrm>
            <a:prstGeom prst="rect">
              <a:avLst/>
            </a:prstGeom>
          </p:spPr>
        </p:pic>
        <p:pic>
          <p:nvPicPr>
            <p:cNvPr id="197" name="Imagem 196">
              <a:extLst>
                <a:ext uri="{FF2B5EF4-FFF2-40B4-BE49-F238E27FC236}">
                  <a16:creationId xmlns:a16="http://schemas.microsoft.com/office/drawing/2014/main" id="{8301946C-49E4-4697-A575-AF4F35471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80" y="976221"/>
              <a:ext cx="487722" cy="487722"/>
            </a:xfrm>
            <a:prstGeom prst="rect">
              <a:avLst/>
            </a:prstGeom>
          </p:spPr>
        </p:pic>
        <p:pic>
          <p:nvPicPr>
            <p:cNvPr id="198" name="Imagem 197">
              <a:extLst>
                <a:ext uri="{FF2B5EF4-FFF2-40B4-BE49-F238E27FC236}">
                  <a16:creationId xmlns:a16="http://schemas.microsoft.com/office/drawing/2014/main" id="{B21486BC-D1FF-4DDF-BDE7-55790DB7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44" y="2053694"/>
              <a:ext cx="487722" cy="487722"/>
            </a:xfrm>
            <a:prstGeom prst="rect">
              <a:avLst/>
            </a:prstGeom>
          </p:spPr>
        </p:pic>
        <p:pic>
          <p:nvPicPr>
            <p:cNvPr id="199" name="Imagem 198">
              <a:extLst>
                <a:ext uri="{FF2B5EF4-FFF2-40B4-BE49-F238E27FC236}">
                  <a16:creationId xmlns:a16="http://schemas.microsoft.com/office/drawing/2014/main" id="{58101F94-CC7D-43B2-8D5C-E680D96D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52" y="708984"/>
              <a:ext cx="487722" cy="487722"/>
            </a:xfrm>
            <a:prstGeom prst="rect">
              <a:avLst/>
            </a:prstGeom>
          </p:spPr>
        </p:pic>
        <p:pic>
          <p:nvPicPr>
            <p:cNvPr id="200" name="Imagem 199">
              <a:extLst>
                <a:ext uri="{FF2B5EF4-FFF2-40B4-BE49-F238E27FC236}">
                  <a16:creationId xmlns:a16="http://schemas.microsoft.com/office/drawing/2014/main" id="{BA0BFA12-F50D-499B-963A-537440AD9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9" y="210575"/>
              <a:ext cx="487722" cy="487722"/>
            </a:xfrm>
            <a:prstGeom prst="rect">
              <a:avLst/>
            </a:prstGeom>
          </p:spPr>
        </p:pic>
        <p:pic>
          <p:nvPicPr>
            <p:cNvPr id="201" name="Imagem 200">
              <a:extLst>
                <a:ext uri="{FF2B5EF4-FFF2-40B4-BE49-F238E27FC236}">
                  <a16:creationId xmlns:a16="http://schemas.microsoft.com/office/drawing/2014/main" id="{8CED538F-1A2A-4461-A182-32D370599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39" y="270964"/>
              <a:ext cx="487722" cy="487722"/>
            </a:xfrm>
            <a:prstGeom prst="rect">
              <a:avLst/>
            </a:prstGeom>
          </p:spPr>
        </p:pic>
        <p:pic>
          <p:nvPicPr>
            <p:cNvPr id="202" name="Imagem 201">
              <a:extLst>
                <a:ext uri="{FF2B5EF4-FFF2-40B4-BE49-F238E27FC236}">
                  <a16:creationId xmlns:a16="http://schemas.microsoft.com/office/drawing/2014/main" id="{781E0BDF-C19D-4A65-8293-69554DD01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768" y="362643"/>
              <a:ext cx="487722" cy="487722"/>
            </a:xfrm>
            <a:prstGeom prst="rect">
              <a:avLst/>
            </a:prstGeom>
          </p:spPr>
        </p:pic>
        <p:pic>
          <p:nvPicPr>
            <p:cNvPr id="203" name="Imagem 202">
              <a:extLst>
                <a:ext uri="{FF2B5EF4-FFF2-40B4-BE49-F238E27FC236}">
                  <a16:creationId xmlns:a16="http://schemas.microsoft.com/office/drawing/2014/main" id="{C01ADFEC-05CE-4D81-BC62-C11BCBCC0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79" y="56186"/>
              <a:ext cx="487722" cy="487722"/>
            </a:xfrm>
            <a:prstGeom prst="rect">
              <a:avLst/>
            </a:prstGeom>
          </p:spPr>
        </p:pic>
        <p:pic>
          <p:nvPicPr>
            <p:cNvPr id="204" name="Imagem 203">
              <a:extLst>
                <a:ext uri="{FF2B5EF4-FFF2-40B4-BE49-F238E27FC236}">
                  <a16:creationId xmlns:a16="http://schemas.microsoft.com/office/drawing/2014/main" id="{B630A0B3-177D-4C2F-86BC-77C80DC0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27" y="156768"/>
              <a:ext cx="487722" cy="487722"/>
            </a:xfrm>
            <a:prstGeom prst="rect">
              <a:avLst/>
            </a:prstGeom>
          </p:spPr>
        </p:pic>
      </p:grpSp>
      <p:grpSp>
        <p:nvGrpSpPr>
          <p:cNvPr id="288" name="Agrupar 287">
            <a:extLst>
              <a:ext uri="{FF2B5EF4-FFF2-40B4-BE49-F238E27FC236}">
                <a16:creationId xmlns:a16="http://schemas.microsoft.com/office/drawing/2014/main" id="{6C6886D1-C0D3-4650-8E6D-A80B5BCF73B2}"/>
              </a:ext>
            </a:extLst>
          </p:cNvPr>
          <p:cNvGrpSpPr/>
          <p:nvPr/>
        </p:nvGrpSpPr>
        <p:grpSpPr>
          <a:xfrm rot="10800000">
            <a:off x="14793" y="5121126"/>
            <a:ext cx="6121088" cy="2941070"/>
            <a:chOff x="0" y="-5244"/>
            <a:chExt cx="6121088" cy="2941070"/>
          </a:xfrm>
        </p:grpSpPr>
        <p:grpSp>
          <p:nvGrpSpPr>
            <p:cNvPr id="289" name="Agrupar 288">
              <a:extLst>
                <a:ext uri="{FF2B5EF4-FFF2-40B4-BE49-F238E27FC236}">
                  <a16:creationId xmlns:a16="http://schemas.microsoft.com/office/drawing/2014/main" id="{6EC3EF99-AE78-489E-90AF-F3ED285A7460}"/>
                </a:ext>
              </a:extLst>
            </p:cNvPr>
            <p:cNvGrpSpPr/>
            <p:nvPr/>
          </p:nvGrpSpPr>
          <p:grpSpPr>
            <a:xfrm>
              <a:off x="0" y="-5244"/>
              <a:ext cx="6121088" cy="2941070"/>
              <a:chOff x="0" y="-5244"/>
              <a:chExt cx="6121088" cy="2941070"/>
            </a:xfrm>
          </p:grpSpPr>
          <p:pic>
            <p:nvPicPr>
              <p:cNvPr id="304" name="Imagem 303">
                <a:extLst>
                  <a:ext uri="{FF2B5EF4-FFF2-40B4-BE49-F238E27FC236}">
                    <a16:creationId xmlns:a16="http://schemas.microsoft.com/office/drawing/2014/main" id="{42B84922-349D-4883-8E9E-02DD6CCB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05" y="22065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5" name="Imagem 304">
                <a:extLst>
                  <a:ext uri="{FF2B5EF4-FFF2-40B4-BE49-F238E27FC236}">
                    <a16:creationId xmlns:a16="http://schemas.microsoft.com/office/drawing/2014/main" id="{4C157AB0-8950-477B-8A28-49D57130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301" y="717513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6" name="Imagem 305">
                <a:extLst>
                  <a:ext uri="{FF2B5EF4-FFF2-40B4-BE49-F238E27FC236}">
                    <a16:creationId xmlns:a16="http://schemas.microsoft.com/office/drawing/2014/main" id="{ACC4FB55-BF2D-44B9-97D1-69BD8441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7294" y="265818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7" name="Imagem 306">
                <a:extLst>
                  <a:ext uri="{FF2B5EF4-FFF2-40B4-BE49-F238E27FC236}">
                    <a16:creationId xmlns:a16="http://schemas.microsoft.com/office/drawing/2014/main" id="{451D8FEF-2BA9-4DA7-838D-8A239CE05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66" y="1556399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8" name="Imagem 307">
                <a:extLst>
                  <a:ext uri="{FF2B5EF4-FFF2-40B4-BE49-F238E27FC236}">
                    <a16:creationId xmlns:a16="http://schemas.microsoft.com/office/drawing/2014/main" id="{A205BAA3-FAC6-44AF-9673-2C1EB1CAC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918" y="125682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09" name="Imagem 308">
                <a:extLst>
                  <a:ext uri="{FF2B5EF4-FFF2-40B4-BE49-F238E27FC236}">
                    <a16:creationId xmlns:a16="http://schemas.microsoft.com/office/drawing/2014/main" id="{1CC4C232-D29A-463A-BF55-FD73A1686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361" y="35108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0" name="Imagem 309">
                <a:extLst>
                  <a:ext uri="{FF2B5EF4-FFF2-40B4-BE49-F238E27FC236}">
                    <a16:creationId xmlns:a16="http://schemas.microsoft.com/office/drawing/2014/main" id="{9C07EA29-E58E-43B8-A028-1AB98DDAF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28" y="2019866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1" name="Imagem 310">
                <a:extLst>
                  <a:ext uri="{FF2B5EF4-FFF2-40B4-BE49-F238E27FC236}">
                    <a16:creationId xmlns:a16="http://schemas.microsoft.com/office/drawing/2014/main" id="{91EA7B68-8227-4755-909F-CFA650448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615" y="15669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2" name="Imagem 311">
                <a:extLst>
                  <a:ext uri="{FF2B5EF4-FFF2-40B4-BE49-F238E27FC236}">
                    <a16:creationId xmlns:a16="http://schemas.microsoft.com/office/drawing/2014/main" id="{DF8B8703-B399-4E88-A246-94E0DAEBA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98" y="1205235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3" name="Imagem 312">
                <a:extLst>
                  <a:ext uri="{FF2B5EF4-FFF2-40B4-BE49-F238E27FC236}">
                    <a16:creationId xmlns:a16="http://schemas.microsoft.com/office/drawing/2014/main" id="{C5F6FE47-D4EA-4891-BF57-64D2397C5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028" y="96137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4" name="Imagem 313">
                <a:extLst>
                  <a:ext uri="{FF2B5EF4-FFF2-40B4-BE49-F238E27FC236}">
                    <a16:creationId xmlns:a16="http://schemas.microsoft.com/office/drawing/2014/main" id="{1EEC05F1-557E-42F2-A3B9-36C75F989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504" y="2044121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5" name="Imagem 314">
                <a:extLst>
                  <a:ext uri="{FF2B5EF4-FFF2-40B4-BE49-F238E27FC236}">
                    <a16:creationId xmlns:a16="http://schemas.microsoft.com/office/drawing/2014/main" id="{79FDEAFB-0FB3-4656-922C-227E0B267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366" y="49272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6" name="Imagem 315">
                <a:extLst>
                  <a:ext uri="{FF2B5EF4-FFF2-40B4-BE49-F238E27FC236}">
                    <a16:creationId xmlns:a16="http://schemas.microsoft.com/office/drawing/2014/main" id="{7B78532F-7360-4497-A217-5D7557F3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889" y="2292840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17" name="Imagem 316">
                <a:extLst>
                  <a:ext uri="{FF2B5EF4-FFF2-40B4-BE49-F238E27FC236}">
                    <a16:creationId xmlns:a16="http://schemas.microsoft.com/office/drawing/2014/main" id="{AA08B7D4-6173-4312-9353-91FBAAD01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27" y="3510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18" name="Imagem 317">
                <a:extLst>
                  <a:ext uri="{FF2B5EF4-FFF2-40B4-BE49-F238E27FC236}">
                    <a16:creationId xmlns:a16="http://schemas.microsoft.com/office/drawing/2014/main" id="{41E9CA06-D331-488B-988A-60FC1197A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29" y="6513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19" name="Imagem 318">
                <a:extLst>
                  <a:ext uri="{FF2B5EF4-FFF2-40B4-BE49-F238E27FC236}">
                    <a16:creationId xmlns:a16="http://schemas.microsoft.com/office/drawing/2014/main" id="{06E8BF2C-82EF-432E-BDAF-EE6E52D3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8" y="75354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0" name="Imagem 319">
                <a:extLst>
                  <a:ext uri="{FF2B5EF4-FFF2-40B4-BE49-F238E27FC236}">
                    <a16:creationId xmlns:a16="http://schemas.microsoft.com/office/drawing/2014/main" id="{88F6F619-8C52-431B-866D-15B1E4DE2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460" y="754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1" name="Imagem 320">
                <a:extLst>
                  <a:ext uri="{FF2B5EF4-FFF2-40B4-BE49-F238E27FC236}">
                    <a16:creationId xmlns:a16="http://schemas.microsoft.com/office/drawing/2014/main" id="{D5795666-F537-43A2-994F-02B2A7BFF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089" y="42477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2" name="Imagem 321">
                <a:extLst>
                  <a:ext uri="{FF2B5EF4-FFF2-40B4-BE49-F238E27FC236}">
                    <a16:creationId xmlns:a16="http://schemas.microsoft.com/office/drawing/2014/main" id="{514F737A-1B0A-4F8C-9C86-A3E8F07D8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037" y="-52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3" name="Imagem 322">
                <a:extLst>
                  <a:ext uri="{FF2B5EF4-FFF2-40B4-BE49-F238E27FC236}">
                    <a16:creationId xmlns:a16="http://schemas.microsoft.com/office/drawing/2014/main" id="{D7AFBB69-77E1-4ED6-81EF-98C4A4574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767" y="93140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4" name="Imagem 323">
                <a:extLst>
                  <a:ext uri="{FF2B5EF4-FFF2-40B4-BE49-F238E27FC236}">
                    <a16:creationId xmlns:a16="http://schemas.microsoft.com/office/drawing/2014/main" id="{A08294C9-065D-4EFC-96E8-C35510B91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4704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5" name="Imagem 324">
                <a:extLst>
                  <a:ext uri="{FF2B5EF4-FFF2-40B4-BE49-F238E27FC236}">
                    <a16:creationId xmlns:a16="http://schemas.microsoft.com/office/drawing/2014/main" id="{43966B15-ED8A-4840-9E07-747423119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1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6" name="Imagem 325">
                <a:extLst>
                  <a:ext uri="{FF2B5EF4-FFF2-40B4-BE49-F238E27FC236}">
                    <a16:creationId xmlns:a16="http://schemas.microsoft.com/office/drawing/2014/main" id="{4E459F28-8E03-40DD-9348-89A4C7953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24" y="2258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7" name="Imagem 326">
                <a:extLst>
                  <a:ext uri="{FF2B5EF4-FFF2-40B4-BE49-F238E27FC236}">
                    <a16:creationId xmlns:a16="http://schemas.microsoft.com/office/drawing/2014/main" id="{F0A7EDF7-E3F8-4038-AA8B-16B86F6C3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922" y="264621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8" name="Imagem 327">
                <a:extLst>
                  <a:ext uri="{FF2B5EF4-FFF2-40B4-BE49-F238E27FC236}">
                    <a16:creationId xmlns:a16="http://schemas.microsoft.com/office/drawing/2014/main" id="{9726950C-BA61-4CC0-AEC2-C56D785EA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08" y="11023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29" name="Imagem 328">
                <a:extLst>
                  <a:ext uri="{FF2B5EF4-FFF2-40B4-BE49-F238E27FC236}">
                    <a16:creationId xmlns:a16="http://schemas.microsoft.com/office/drawing/2014/main" id="{2FEBBC05-43F8-41DE-9B2F-1A61FA981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557" y="1491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0" name="Imagem 329">
                <a:extLst>
                  <a:ext uri="{FF2B5EF4-FFF2-40B4-BE49-F238E27FC236}">
                    <a16:creationId xmlns:a16="http://schemas.microsoft.com/office/drawing/2014/main" id="{3F0DDA50-0A25-4408-A03C-94619D349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476" y="145979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1" name="Imagem 330">
                <a:extLst>
                  <a:ext uri="{FF2B5EF4-FFF2-40B4-BE49-F238E27FC236}">
                    <a16:creationId xmlns:a16="http://schemas.microsoft.com/office/drawing/2014/main" id="{2679932C-4F80-4A48-A407-83D793A5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193" y="13261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2" name="Imagem 331">
                <a:extLst>
                  <a:ext uri="{FF2B5EF4-FFF2-40B4-BE49-F238E27FC236}">
                    <a16:creationId xmlns:a16="http://schemas.microsoft.com/office/drawing/2014/main" id="{EC63B03F-8886-4709-A078-280020552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301" y="189569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3" name="Imagem 332">
                <a:extLst>
                  <a:ext uri="{FF2B5EF4-FFF2-40B4-BE49-F238E27FC236}">
                    <a16:creationId xmlns:a16="http://schemas.microsoft.com/office/drawing/2014/main" id="{26A234D1-6250-4E1C-8EDF-E4BF85675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87" y="58495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4" name="Imagem 333">
                <a:extLst>
                  <a:ext uri="{FF2B5EF4-FFF2-40B4-BE49-F238E27FC236}">
                    <a16:creationId xmlns:a16="http://schemas.microsoft.com/office/drawing/2014/main" id="{253F878D-C5B9-44DD-835B-683BB1987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214" y="149806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5" name="Imagem 334">
                <a:extLst>
                  <a:ext uri="{FF2B5EF4-FFF2-40B4-BE49-F238E27FC236}">
                    <a16:creationId xmlns:a16="http://schemas.microsoft.com/office/drawing/2014/main" id="{78DB6FA5-F2EC-493B-B8BF-6CC3F63D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059" y="16200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6" name="Imagem 335">
                <a:extLst>
                  <a:ext uri="{FF2B5EF4-FFF2-40B4-BE49-F238E27FC236}">
                    <a16:creationId xmlns:a16="http://schemas.microsoft.com/office/drawing/2014/main" id="{C3BA1098-61E9-4978-AAE9-81B026216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6908" y="96137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7" name="Imagem 336">
                <a:extLst>
                  <a:ext uri="{FF2B5EF4-FFF2-40B4-BE49-F238E27FC236}">
                    <a16:creationId xmlns:a16="http://schemas.microsoft.com/office/drawing/2014/main" id="{4027A793-E511-4D2F-A29C-364898027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610" y="168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8" name="Imagem 337">
                <a:extLst>
                  <a:ext uri="{FF2B5EF4-FFF2-40B4-BE49-F238E27FC236}">
                    <a16:creationId xmlns:a16="http://schemas.microsoft.com/office/drawing/2014/main" id="{575C8A6C-6332-40FF-9668-55C5E8656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40" y="34634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39" name="Imagem 338">
                <a:extLst>
                  <a:ext uri="{FF2B5EF4-FFF2-40B4-BE49-F238E27FC236}">
                    <a16:creationId xmlns:a16="http://schemas.microsoft.com/office/drawing/2014/main" id="{1EFFFCEF-6376-4AB6-9327-633DE74BE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03" y="154482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0" name="Imagem 339">
                <a:extLst>
                  <a:ext uri="{FF2B5EF4-FFF2-40B4-BE49-F238E27FC236}">
                    <a16:creationId xmlns:a16="http://schemas.microsoft.com/office/drawing/2014/main" id="{5F74F6BB-A835-4E80-915F-AE878F313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88030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1" name="Imagem 340">
                <a:extLst>
                  <a:ext uri="{FF2B5EF4-FFF2-40B4-BE49-F238E27FC236}">
                    <a16:creationId xmlns:a16="http://schemas.microsoft.com/office/drawing/2014/main" id="{0A16E112-16A9-4FF8-8AA5-53FAD326B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034" y="90725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2" name="Imagem 341">
                <a:extLst>
                  <a:ext uri="{FF2B5EF4-FFF2-40B4-BE49-F238E27FC236}">
                    <a16:creationId xmlns:a16="http://schemas.microsoft.com/office/drawing/2014/main" id="{5436C967-9C13-4D5E-9E45-4EEF05C9A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739" y="3300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3" name="Imagem 342">
                <a:extLst>
                  <a:ext uri="{FF2B5EF4-FFF2-40B4-BE49-F238E27FC236}">
                    <a16:creationId xmlns:a16="http://schemas.microsoft.com/office/drawing/2014/main" id="{8467E2E3-F6E4-44FF-B8A0-57BC7E498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764" y="9648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4" name="Imagem 343">
                <a:extLst>
                  <a:ext uri="{FF2B5EF4-FFF2-40B4-BE49-F238E27FC236}">
                    <a16:creationId xmlns:a16="http://schemas.microsoft.com/office/drawing/2014/main" id="{7A8C1DCE-3300-4A5F-8C4D-AE905DFFB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363" y="18602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5" name="Imagem 344">
                <a:extLst>
                  <a:ext uri="{FF2B5EF4-FFF2-40B4-BE49-F238E27FC236}">
                    <a16:creationId xmlns:a16="http://schemas.microsoft.com/office/drawing/2014/main" id="{4523BB21-28E2-4F4C-9582-940FE037D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870" y="125682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6" name="Imagem 345">
                <a:extLst>
                  <a:ext uri="{FF2B5EF4-FFF2-40B4-BE49-F238E27FC236}">
                    <a16:creationId xmlns:a16="http://schemas.microsoft.com/office/drawing/2014/main" id="{733590FC-8FD3-4405-B7A3-5DDC4611A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090" y="192229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7" name="Imagem 346">
                <a:extLst>
                  <a:ext uri="{FF2B5EF4-FFF2-40B4-BE49-F238E27FC236}">
                    <a16:creationId xmlns:a16="http://schemas.microsoft.com/office/drawing/2014/main" id="{76B10287-B0F2-4E55-91BC-4E4EB5D25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7216" y="18681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8" name="Imagem 347">
                <a:extLst>
                  <a:ext uri="{FF2B5EF4-FFF2-40B4-BE49-F238E27FC236}">
                    <a16:creationId xmlns:a16="http://schemas.microsoft.com/office/drawing/2014/main" id="{65046973-7862-480F-8F88-1F8F63879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946" y="192574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49" name="Imagem 348">
                <a:extLst>
                  <a:ext uri="{FF2B5EF4-FFF2-40B4-BE49-F238E27FC236}">
                    <a16:creationId xmlns:a16="http://schemas.microsoft.com/office/drawing/2014/main" id="{68DDFCFF-70D1-4DE6-A730-706979F4E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221" y="112237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0" name="Imagem 349">
                <a:extLst>
                  <a:ext uri="{FF2B5EF4-FFF2-40B4-BE49-F238E27FC236}">
                    <a16:creationId xmlns:a16="http://schemas.microsoft.com/office/drawing/2014/main" id="{8EF9E115-3CAB-49C4-BCAF-771FDF0D3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842" y="162244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1" name="Imagem 350">
                <a:extLst>
                  <a:ext uri="{FF2B5EF4-FFF2-40B4-BE49-F238E27FC236}">
                    <a16:creationId xmlns:a16="http://schemas.microsoft.com/office/drawing/2014/main" id="{9501C236-2922-419C-B832-589E47D2C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72" y="1680006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2" name="Imagem 351">
                <a:extLst>
                  <a:ext uri="{FF2B5EF4-FFF2-40B4-BE49-F238E27FC236}">
                    <a16:creationId xmlns:a16="http://schemas.microsoft.com/office/drawing/2014/main" id="{A4168C86-4176-4924-8E88-0BF26B683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5911" y="51875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3" name="Imagem 352">
                <a:extLst>
                  <a:ext uri="{FF2B5EF4-FFF2-40B4-BE49-F238E27FC236}">
                    <a16:creationId xmlns:a16="http://schemas.microsoft.com/office/drawing/2014/main" id="{B591D349-B14F-43DD-9FE1-1D133DC13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589" y="102537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4" name="Imagem 353">
                <a:extLst>
                  <a:ext uri="{FF2B5EF4-FFF2-40B4-BE49-F238E27FC236}">
                    <a16:creationId xmlns:a16="http://schemas.microsoft.com/office/drawing/2014/main" id="{7A6171E3-C663-40E8-8CB3-F2FD405C7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538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5" name="Imagem 354">
                <a:extLst>
                  <a:ext uri="{FF2B5EF4-FFF2-40B4-BE49-F238E27FC236}">
                    <a16:creationId xmlns:a16="http://schemas.microsoft.com/office/drawing/2014/main" id="{1DCB5CFE-6983-4460-99F1-A70BB56C8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309" y="67893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6" name="Imagem 355">
                <a:extLst>
                  <a:ext uri="{FF2B5EF4-FFF2-40B4-BE49-F238E27FC236}">
                    <a16:creationId xmlns:a16="http://schemas.microsoft.com/office/drawing/2014/main" id="{FA0342E8-D0DF-4DDE-ACE8-AC1763E3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881" y="171407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7" name="Imagem 356">
                <a:extLst>
                  <a:ext uri="{FF2B5EF4-FFF2-40B4-BE49-F238E27FC236}">
                    <a16:creationId xmlns:a16="http://schemas.microsoft.com/office/drawing/2014/main" id="{85ACB420-B9FE-491B-9657-90375993E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4820" y="26511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8" name="Imagem 357">
                <a:extLst>
                  <a:ext uri="{FF2B5EF4-FFF2-40B4-BE49-F238E27FC236}">
                    <a16:creationId xmlns:a16="http://schemas.microsoft.com/office/drawing/2014/main" id="{388E0FFB-EDBC-44F9-AE03-E8B55DC4C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051" y="29019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59" name="Imagem 358">
                <a:extLst>
                  <a:ext uri="{FF2B5EF4-FFF2-40B4-BE49-F238E27FC236}">
                    <a16:creationId xmlns:a16="http://schemas.microsoft.com/office/drawing/2014/main" id="{B9FD7C9C-9535-4CC2-B8F1-042CAC077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4" y="1459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0" name="Imagem 359">
                <a:extLst>
                  <a:ext uri="{FF2B5EF4-FFF2-40B4-BE49-F238E27FC236}">
                    <a16:creationId xmlns:a16="http://schemas.microsoft.com/office/drawing/2014/main" id="{EFBC009F-A39D-47BC-9C3E-F3AF0DF10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597" y="99538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1" name="Imagem 360">
                <a:extLst>
                  <a:ext uri="{FF2B5EF4-FFF2-40B4-BE49-F238E27FC236}">
                    <a16:creationId xmlns:a16="http://schemas.microsoft.com/office/drawing/2014/main" id="{F2AA6529-51D6-4C3A-88C6-3E602E475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824" y="181941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2" name="Imagem 361">
                <a:extLst>
                  <a:ext uri="{FF2B5EF4-FFF2-40B4-BE49-F238E27FC236}">
                    <a16:creationId xmlns:a16="http://schemas.microsoft.com/office/drawing/2014/main" id="{1D0E8C27-CA5A-4338-88EC-1CCFBBCB4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43" y="22153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3" name="Imagem 362">
                <a:extLst>
                  <a:ext uri="{FF2B5EF4-FFF2-40B4-BE49-F238E27FC236}">
                    <a16:creationId xmlns:a16="http://schemas.microsoft.com/office/drawing/2014/main" id="{5D2DA813-66D2-495A-AAEC-787B06A26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2018" y="131290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4" name="Imagem 363">
                <a:extLst>
                  <a:ext uri="{FF2B5EF4-FFF2-40B4-BE49-F238E27FC236}">
                    <a16:creationId xmlns:a16="http://schemas.microsoft.com/office/drawing/2014/main" id="{C8B136D7-BBF6-4D01-8E6C-1FD3F2134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0749" y="749780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5" name="Imagem 364">
                <a:extLst>
                  <a:ext uri="{FF2B5EF4-FFF2-40B4-BE49-F238E27FC236}">
                    <a16:creationId xmlns:a16="http://schemas.microsoft.com/office/drawing/2014/main" id="{621A6C31-1F73-4724-9080-C6DB97A3A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442" y="209501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6" name="Imagem 365">
                <a:extLst>
                  <a:ext uri="{FF2B5EF4-FFF2-40B4-BE49-F238E27FC236}">
                    <a16:creationId xmlns:a16="http://schemas.microsoft.com/office/drawing/2014/main" id="{83C8FC00-E9B7-4FDD-8B1B-D2C831850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041" y="2556604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7" name="Imagem 366">
                <a:extLst>
                  <a:ext uri="{FF2B5EF4-FFF2-40B4-BE49-F238E27FC236}">
                    <a16:creationId xmlns:a16="http://schemas.microsoft.com/office/drawing/2014/main" id="{44A30F88-DEF4-435A-A672-51C92539F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97" y="2287982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68" name="Imagem 367">
                <a:extLst>
                  <a:ext uri="{FF2B5EF4-FFF2-40B4-BE49-F238E27FC236}">
                    <a16:creationId xmlns:a16="http://schemas.microsoft.com/office/drawing/2014/main" id="{77576E65-32FE-4E9F-98CA-E6A9FB548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94" y="2448104"/>
                <a:ext cx="487722" cy="487722"/>
              </a:xfrm>
              <a:prstGeom prst="rect">
                <a:avLst/>
              </a:prstGeom>
            </p:spPr>
          </p:pic>
          <p:pic>
            <p:nvPicPr>
              <p:cNvPr id="369" name="Imagem 368">
                <a:extLst>
                  <a:ext uri="{FF2B5EF4-FFF2-40B4-BE49-F238E27FC236}">
                    <a16:creationId xmlns:a16="http://schemas.microsoft.com/office/drawing/2014/main" id="{38773CB1-2C80-4AD6-9D0A-5CAF4D778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077" y="207750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0" name="Imagem 369">
                <a:extLst>
                  <a:ext uri="{FF2B5EF4-FFF2-40B4-BE49-F238E27FC236}">
                    <a16:creationId xmlns:a16="http://schemas.microsoft.com/office/drawing/2014/main" id="{A97C94F4-862C-4EDC-82E8-06F08211B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442" y="1369825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1" name="Imagem 370">
                <a:extLst>
                  <a:ext uri="{FF2B5EF4-FFF2-40B4-BE49-F238E27FC236}">
                    <a16:creationId xmlns:a16="http://schemas.microsoft.com/office/drawing/2014/main" id="{0EDC66AE-CB78-4688-990F-F940AC0AA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90" y="685309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2" name="Imagem 371">
                <a:extLst>
                  <a:ext uri="{FF2B5EF4-FFF2-40B4-BE49-F238E27FC236}">
                    <a16:creationId xmlns:a16="http://schemas.microsoft.com/office/drawing/2014/main" id="{14D51D29-C1BE-48AD-84B0-AD38BDDBB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857" y="1744267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3" name="Imagem 372">
                <a:extLst>
                  <a:ext uri="{FF2B5EF4-FFF2-40B4-BE49-F238E27FC236}">
                    <a16:creationId xmlns:a16="http://schemas.microsoft.com/office/drawing/2014/main" id="{A90B3B2C-4934-4E8D-8AEA-1325AFF3C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477" y="237061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4" name="Imagem 373">
                <a:extLst>
                  <a:ext uri="{FF2B5EF4-FFF2-40B4-BE49-F238E27FC236}">
                    <a16:creationId xmlns:a16="http://schemas.microsoft.com/office/drawing/2014/main" id="{BA35EF26-8250-4CA6-8CBC-ADE06190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045" y="2325468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5" name="Imagem 374">
                <a:extLst>
                  <a:ext uri="{FF2B5EF4-FFF2-40B4-BE49-F238E27FC236}">
                    <a16:creationId xmlns:a16="http://schemas.microsoft.com/office/drawing/2014/main" id="{5C0FA55D-862B-4455-B897-A10B0A000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684" y="2394043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6" name="Imagem 375">
                <a:extLst>
                  <a:ext uri="{FF2B5EF4-FFF2-40B4-BE49-F238E27FC236}">
                    <a16:creationId xmlns:a16="http://schemas.microsoft.com/office/drawing/2014/main" id="{E9727EB0-3B13-4C46-A9A8-C1E9B9878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674" y="2540121"/>
                <a:ext cx="275599" cy="275599"/>
              </a:xfrm>
              <a:prstGeom prst="rect">
                <a:avLst/>
              </a:prstGeom>
            </p:spPr>
          </p:pic>
          <p:pic>
            <p:nvPicPr>
              <p:cNvPr id="377" name="Imagem 376">
                <a:extLst>
                  <a:ext uri="{FF2B5EF4-FFF2-40B4-BE49-F238E27FC236}">
                    <a16:creationId xmlns:a16="http://schemas.microsoft.com/office/drawing/2014/main" id="{3285535F-06DF-4966-ABBB-191CC2FC1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509" y="2421456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78" name="Imagem 377">
                <a:extLst>
                  <a:ext uri="{FF2B5EF4-FFF2-40B4-BE49-F238E27FC236}">
                    <a16:creationId xmlns:a16="http://schemas.microsoft.com/office/drawing/2014/main" id="{7179DFF6-B4C7-4C26-A45E-F1D4E0CFA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983" y="1040182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79" name="Imagem 378">
                <a:extLst>
                  <a:ext uri="{FF2B5EF4-FFF2-40B4-BE49-F238E27FC236}">
                    <a16:creationId xmlns:a16="http://schemas.microsoft.com/office/drawing/2014/main" id="{419D7185-FAF3-48D5-B325-77876EEBA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883" y="71834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0" name="Imagem 379">
                <a:extLst>
                  <a:ext uri="{FF2B5EF4-FFF2-40B4-BE49-F238E27FC236}">
                    <a16:creationId xmlns:a16="http://schemas.microsoft.com/office/drawing/2014/main" id="{92583330-5979-4E1B-BDC9-0C123FDE3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0071" y="1863518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1" name="Imagem 380">
                <a:extLst>
                  <a:ext uri="{FF2B5EF4-FFF2-40B4-BE49-F238E27FC236}">
                    <a16:creationId xmlns:a16="http://schemas.microsoft.com/office/drawing/2014/main" id="{25313ED2-77A0-4041-8BF7-725681729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149" y="210820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2" name="Imagem 381">
                <a:extLst>
                  <a:ext uri="{FF2B5EF4-FFF2-40B4-BE49-F238E27FC236}">
                    <a16:creationId xmlns:a16="http://schemas.microsoft.com/office/drawing/2014/main" id="{C9D65138-257F-4047-97F3-CFD5E7ABF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821" y="1079635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3" name="Imagem 382">
                <a:extLst>
                  <a:ext uri="{FF2B5EF4-FFF2-40B4-BE49-F238E27FC236}">
                    <a16:creationId xmlns:a16="http://schemas.microsoft.com/office/drawing/2014/main" id="{DC616376-6162-4ADB-AF39-59C56424E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0839" y="2733193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4" name="Imagem 383">
                <a:extLst>
                  <a:ext uri="{FF2B5EF4-FFF2-40B4-BE49-F238E27FC236}">
                    <a16:creationId xmlns:a16="http://schemas.microsoft.com/office/drawing/2014/main" id="{992262F3-4F08-4868-B002-B073F45B1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279" y="342244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5" name="Imagem 384">
                <a:extLst>
                  <a:ext uri="{FF2B5EF4-FFF2-40B4-BE49-F238E27FC236}">
                    <a16:creationId xmlns:a16="http://schemas.microsoft.com/office/drawing/2014/main" id="{A45ACEFA-FC30-4BBF-9D2F-FB9DF5BFB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853" y="1218451"/>
                <a:ext cx="165053" cy="165053"/>
              </a:xfrm>
              <a:prstGeom prst="rect">
                <a:avLst/>
              </a:prstGeom>
            </p:spPr>
          </p:pic>
          <p:pic>
            <p:nvPicPr>
              <p:cNvPr id="386" name="Imagem 385">
                <a:extLst>
                  <a:ext uri="{FF2B5EF4-FFF2-40B4-BE49-F238E27FC236}">
                    <a16:creationId xmlns:a16="http://schemas.microsoft.com/office/drawing/2014/main" id="{C429955C-3F9E-472A-8587-3F570C154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15" y="526699"/>
                <a:ext cx="165053" cy="165053"/>
              </a:xfrm>
              <a:prstGeom prst="rect">
                <a:avLst/>
              </a:prstGeom>
            </p:spPr>
          </p:pic>
        </p:grpSp>
        <p:pic>
          <p:nvPicPr>
            <p:cNvPr id="290" name="Imagem 289">
              <a:extLst>
                <a:ext uri="{FF2B5EF4-FFF2-40B4-BE49-F238E27FC236}">
                  <a16:creationId xmlns:a16="http://schemas.microsoft.com/office/drawing/2014/main" id="{F0DF68D9-D6D8-4E2F-AA56-151F17DA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8" y="2442579"/>
              <a:ext cx="487722" cy="487722"/>
            </a:xfrm>
            <a:prstGeom prst="rect">
              <a:avLst/>
            </a:prstGeom>
          </p:spPr>
        </p:pic>
        <p:pic>
          <p:nvPicPr>
            <p:cNvPr id="291" name="Imagem 290">
              <a:extLst>
                <a:ext uri="{FF2B5EF4-FFF2-40B4-BE49-F238E27FC236}">
                  <a16:creationId xmlns:a16="http://schemas.microsoft.com/office/drawing/2014/main" id="{DB1B3778-AF75-4BE1-AE21-99CD32E1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95" y="2293569"/>
              <a:ext cx="487722" cy="487722"/>
            </a:xfrm>
            <a:prstGeom prst="rect">
              <a:avLst/>
            </a:prstGeom>
          </p:spPr>
        </p:pic>
        <p:pic>
          <p:nvPicPr>
            <p:cNvPr id="292" name="Imagem 291">
              <a:extLst>
                <a:ext uri="{FF2B5EF4-FFF2-40B4-BE49-F238E27FC236}">
                  <a16:creationId xmlns:a16="http://schemas.microsoft.com/office/drawing/2014/main" id="{C6DCF583-E790-4FB1-B2AA-899FB8CA9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24" y="2023834"/>
              <a:ext cx="487722" cy="487722"/>
            </a:xfrm>
            <a:prstGeom prst="rect">
              <a:avLst/>
            </a:prstGeom>
          </p:spPr>
        </p:pic>
        <p:pic>
          <p:nvPicPr>
            <p:cNvPr id="293" name="Imagem 292">
              <a:extLst>
                <a:ext uri="{FF2B5EF4-FFF2-40B4-BE49-F238E27FC236}">
                  <a16:creationId xmlns:a16="http://schemas.microsoft.com/office/drawing/2014/main" id="{C77BB3F5-2F7C-4D6C-B6B9-C046E4C5D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7" y="1556399"/>
              <a:ext cx="487722" cy="487722"/>
            </a:xfrm>
            <a:prstGeom prst="rect">
              <a:avLst/>
            </a:prstGeom>
          </p:spPr>
        </p:pic>
        <p:pic>
          <p:nvPicPr>
            <p:cNvPr id="294" name="Imagem 293">
              <a:extLst>
                <a:ext uri="{FF2B5EF4-FFF2-40B4-BE49-F238E27FC236}">
                  <a16:creationId xmlns:a16="http://schemas.microsoft.com/office/drawing/2014/main" id="{0EE59532-5526-4AC9-8744-4008539C7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18" y="1244688"/>
              <a:ext cx="487722" cy="487722"/>
            </a:xfrm>
            <a:prstGeom prst="rect">
              <a:avLst/>
            </a:prstGeom>
          </p:spPr>
        </p:pic>
        <p:pic>
          <p:nvPicPr>
            <p:cNvPr id="295" name="Imagem 294">
              <a:extLst>
                <a:ext uri="{FF2B5EF4-FFF2-40B4-BE49-F238E27FC236}">
                  <a16:creationId xmlns:a16="http://schemas.microsoft.com/office/drawing/2014/main" id="{E936074D-4A09-4779-AFA3-431A75B57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57" y="1205971"/>
              <a:ext cx="487722" cy="487722"/>
            </a:xfrm>
            <a:prstGeom prst="rect">
              <a:avLst/>
            </a:prstGeom>
          </p:spPr>
        </p:pic>
        <p:pic>
          <p:nvPicPr>
            <p:cNvPr id="296" name="Imagem 295">
              <a:extLst>
                <a:ext uri="{FF2B5EF4-FFF2-40B4-BE49-F238E27FC236}">
                  <a16:creationId xmlns:a16="http://schemas.microsoft.com/office/drawing/2014/main" id="{CD643E52-61E3-4806-B42F-D80D9F21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80" y="976221"/>
              <a:ext cx="487722" cy="487722"/>
            </a:xfrm>
            <a:prstGeom prst="rect">
              <a:avLst/>
            </a:prstGeom>
          </p:spPr>
        </p:pic>
        <p:pic>
          <p:nvPicPr>
            <p:cNvPr id="297" name="Imagem 296">
              <a:extLst>
                <a:ext uri="{FF2B5EF4-FFF2-40B4-BE49-F238E27FC236}">
                  <a16:creationId xmlns:a16="http://schemas.microsoft.com/office/drawing/2014/main" id="{20C8E261-1D5A-44B0-947A-32F73ADC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44" y="2053694"/>
              <a:ext cx="487722" cy="487722"/>
            </a:xfrm>
            <a:prstGeom prst="rect">
              <a:avLst/>
            </a:prstGeom>
          </p:spPr>
        </p:pic>
        <p:pic>
          <p:nvPicPr>
            <p:cNvPr id="298" name="Imagem 297">
              <a:extLst>
                <a:ext uri="{FF2B5EF4-FFF2-40B4-BE49-F238E27FC236}">
                  <a16:creationId xmlns:a16="http://schemas.microsoft.com/office/drawing/2014/main" id="{A36EAC01-7C1F-4CF2-89E6-38B8B8AC8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52" y="708984"/>
              <a:ext cx="487722" cy="487722"/>
            </a:xfrm>
            <a:prstGeom prst="rect">
              <a:avLst/>
            </a:prstGeom>
          </p:spPr>
        </p:pic>
        <p:pic>
          <p:nvPicPr>
            <p:cNvPr id="299" name="Imagem 298">
              <a:extLst>
                <a:ext uri="{FF2B5EF4-FFF2-40B4-BE49-F238E27FC236}">
                  <a16:creationId xmlns:a16="http://schemas.microsoft.com/office/drawing/2014/main" id="{F810E1EA-02C8-44D5-A362-A59C71AD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9" y="210575"/>
              <a:ext cx="487722" cy="487722"/>
            </a:xfrm>
            <a:prstGeom prst="rect">
              <a:avLst/>
            </a:prstGeom>
          </p:spPr>
        </p:pic>
        <p:pic>
          <p:nvPicPr>
            <p:cNvPr id="300" name="Imagem 299">
              <a:extLst>
                <a:ext uri="{FF2B5EF4-FFF2-40B4-BE49-F238E27FC236}">
                  <a16:creationId xmlns:a16="http://schemas.microsoft.com/office/drawing/2014/main" id="{849556C6-7432-4AB4-8A26-53364DEF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39" y="270964"/>
              <a:ext cx="487722" cy="487722"/>
            </a:xfrm>
            <a:prstGeom prst="rect">
              <a:avLst/>
            </a:prstGeom>
          </p:spPr>
        </p:pic>
        <p:pic>
          <p:nvPicPr>
            <p:cNvPr id="301" name="Imagem 300">
              <a:extLst>
                <a:ext uri="{FF2B5EF4-FFF2-40B4-BE49-F238E27FC236}">
                  <a16:creationId xmlns:a16="http://schemas.microsoft.com/office/drawing/2014/main" id="{42166049-B9FB-458D-9187-84E61BED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768" y="362643"/>
              <a:ext cx="487722" cy="487722"/>
            </a:xfrm>
            <a:prstGeom prst="rect">
              <a:avLst/>
            </a:prstGeom>
          </p:spPr>
        </p:pic>
        <p:pic>
          <p:nvPicPr>
            <p:cNvPr id="302" name="Imagem 301">
              <a:extLst>
                <a:ext uri="{FF2B5EF4-FFF2-40B4-BE49-F238E27FC236}">
                  <a16:creationId xmlns:a16="http://schemas.microsoft.com/office/drawing/2014/main" id="{4EDB732F-CF03-4E79-8F26-A715D1A7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79" y="56186"/>
              <a:ext cx="487722" cy="487722"/>
            </a:xfrm>
            <a:prstGeom prst="rect">
              <a:avLst/>
            </a:prstGeom>
          </p:spPr>
        </p:pic>
        <p:pic>
          <p:nvPicPr>
            <p:cNvPr id="303" name="Imagem 302">
              <a:extLst>
                <a:ext uri="{FF2B5EF4-FFF2-40B4-BE49-F238E27FC236}">
                  <a16:creationId xmlns:a16="http://schemas.microsoft.com/office/drawing/2014/main" id="{666D764D-BFBA-4D30-B490-115412C7A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27" y="156768"/>
              <a:ext cx="487722" cy="48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78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7B1B18-52FD-4997-A014-D08CFF5A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" y="6813686"/>
            <a:ext cx="6142618" cy="38424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C528C6-0E12-4B5C-939B-0A12825D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32" y="-2162"/>
            <a:ext cx="6142618" cy="3842445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89475C4-8246-4B6E-9CDD-933E13955686}"/>
              </a:ext>
            </a:extLst>
          </p:cNvPr>
          <p:cNvCxnSpPr/>
          <p:nvPr/>
        </p:nvCxnSpPr>
        <p:spPr>
          <a:xfrm>
            <a:off x="2063578" y="6516451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129E32-060D-4643-A07E-E33E19A83400}"/>
              </a:ext>
            </a:extLst>
          </p:cNvPr>
          <p:cNvSpPr txBox="1"/>
          <p:nvPr/>
        </p:nvSpPr>
        <p:spPr>
          <a:xfrm>
            <a:off x="2030277" y="6228911"/>
            <a:ext cx="208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uttercup Sample" panose="02000503030000020003" pitchFamily="50" charset="0"/>
              </a:rPr>
              <a:t>Planner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9BCBC82-ECBD-4652-9CEC-7D07B40D95BE}"/>
              </a:ext>
            </a:extLst>
          </p:cNvPr>
          <p:cNvCxnSpPr/>
          <p:nvPr/>
        </p:nvCxnSpPr>
        <p:spPr>
          <a:xfrm>
            <a:off x="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C3C2401-B455-4237-B723-7E6C60532BB6}"/>
              </a:ext>
            </a:extLst>
          </p:cNvPr>
          <p:cNvCxnSpPr/>
          <p:nvPr/>
        </p:nvCxnSpPr>
        <p:spPr>
          <a:xfrm>
            <a:off x="5651750" y="2132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FDC551E-2A17-4B07-9143-5FF0AE5521B8}"/>
              </a:ext>
            </a:extLst>
          </p:cNvPr>
          <p:cNvCxnSpPr/>
          <p:nvPr/>
        </p:nvCxnSpPr>
        <p:spPr>
          <a:xfrm>
            <a:off x="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66BFB57-6DC3-4EE8-92A3-5878554D7FB5}"/>
              </a:ext>
            </a:extLst>
          </p:cNvPr>
          <p:cNvCxnSpPr/>
          <p:nvPr/>
        </p:nvCxnSpPr>
        <p:spPr>
          <a:xfrm>
            <a:off x="5651750" y="8086089"/>
            <a:ext cx="469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83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11319</TotalTime>
  <Words>38</Words>
  <Application>Microsoft Office PowerPoint</Application>
  <PresentationFormat>Personalizar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 little sunshine</vt:lpstr>
      <vt:lpstr>Arial</vt:lpstr>
      <vt:lpstr>Autumn in November</vt:lpstr>
      <vt:lpstr>Bell MT</vt:lpstr>
      <vt:lpstr>Berlin Sans FB</vt:lpstr>
      <vt:lpstr>Buttercup Sample</vt:lpstr>
      <vt:lpstr>Calibri</vt:lpstr>
      <vt:lpstr>Calibri Light</vt:lpstr>
      <vt:lpstr>Centaur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 Pereira Souza</dc:creator>
  <cp:lastModifiedBy>Rafaela Pereira Souza</cp:lastModifiedBy>
  <cp:revision>93</cp:revision>
  <dcterms:created xsi:type="dcterms:W3CDTF">2018-01-31T15:05:22Z</dcterms:created>
  <dcterms:modified xsi:type="dcterms:W3CDTF">2018-02-19T18:50:45Z</dcterms:modified>
</cp:coreProperties>
</file>